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68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5569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506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0671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812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6535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1614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0100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447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196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3029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3AD-0CEF-4157-A0EC-CE01DF128C0B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4012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9D3AD-0CEF-4157-A0EC-CE01DF128C0B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9DA7F-A580-4ADB-AD78-EBBEA0902C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853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95637"/>
            <a:ext cx="5012911" cy="107721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ko-KR" sz="2400" b="1" dirty="0" smtClean="0"/>
              <a:t>PERIGEE TEAM PROJECT</a:t>
            </a:r>
            <a:endParaRPr lang="ko-KR" alt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004048" y="373886"/>
            <a:ext cx="3529087" cy="923330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&lt;</a:t>
            </a:r>
            <a:r>
              <a:rPr kumimoji="0" lang="ko-KR" altLang="en-U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작성 </a:t>
            </a:r>
            <a:r>
              <a:rPr lang="ko-KR" altLang="en-US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방</a:t>
            </a:r>
            <a:r>
              <a:rPr lang="ko-KR" altLang="en-U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법</a:t>
            </a:r>
            <a:r>
              <a:rPr kumimoji="0" lang="en-US" altLang="ko-KR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&gt;</a:t>
            </a:r>
            <a:endParaRPr kumimoji="0" lang="en-US" altLang="ko-KR" sz="900" b="1" dirty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※</a:t>
            </a:r>
            <a:r>
              <a:rPr kumimoji="0" lang="ko-KR" altLang="en-U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작성 시 파란 글씨는 지우세요</a:t>
            </a:r>
            <a:r>
              <a:rPr kumimoji="0" lang="en-US" altLang="ko-KR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.</a:t>
            </a:r>
          </a:p>
          <a:p>
            <a:pPr>
              <a:lnSpc>
                <a:spcPct val="150000"/>
              </a:lnSpc>
              <a:buFontTx/>
              <a:buChar char="-"/>
              <a:defRPr/>
            </a:pPr>
            <a:r>
              <a:rPr lang="en-US" altLang="ko-KR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</a:t>
            </a:r>
            <a:r>
              <a:rPr lang="ko-KR" altLang="en-US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웹하드 </a:t>
            </a:r>
            <a:r>
              <a:rPr lang="ko-KR" altLang="en-US" sz="9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업로드시</a:t>
            </a:r>
            <a:r>
              <a:rPr lang="ko-KR" altLang="en-U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</a:t>
            </a:r>
            <a:r>
              <a:rPr lang="en-US" altLang="ko-KR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PDF</a:t>
            </a:r>
            <a:r>
              <a:rPr lang="ko-KR" altLang="en-U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로 변환하여 제출</a:t>
            </a:r>
            <a:r>
              <a:rPr lang="en-US" altLang="ko-KR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, </a:t>
            </a:r>
            <a:r>
              <a:rPr lang="ko-KR" altLang="en-US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총 용량 </a:t>
            </a:r>
            <a:r>
              <a:rPr lang="en-US" altLang="ko-KR" sz="9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20MB </a:t>
            </a:r>
            <a:r>
              <a:rPr lang="ko-KR" altLang="en-US" sz="9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이내</a:t>
            </a:r>
            <a:endParaRPr lang="en-US" altLang="ko-KR" sz="900" b="1" u="sng" dirty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ko-KR" altLang="en-US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</a:t>
            </a:r>
            <a:r>
              <a:rPr lang="ko-KR" altLang="en-US" sz="9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본인이</a:t>
            </a:r>
            <a:r>
              <a:rPr lang="en-US" altLang="ko-KR" sz="9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</a:t>
            </a:r>
            <a:r>
              <a:rPr lang="ko-KR" altLang="en-US" sz="9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기획한</a:t>
            </a:r>
            <a:r>
              <a:rPr lang="en-US" altLang="ko-KR" sz="9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 </a:t>
            </a:r>
            <a:r>
              <a:rPr lang="ko-KR" altLang="en-US" sz="9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전시에 대한 포트폴리오 </a:t>
            </a:r>
            <a:r>
              <a:rPr lang="en-US" altLang="ko-KR" sz="9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(5</a:t>
            </a:r>
            <a:r>
              <a:rPr lang="ko-KR" altLang="en-US" sz="9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개 이내</a:t>
            </a:r>
            <a:r>
              <a:rPr lang="en-US" altLang="ko-KR" sz="9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) </a:t>
            </a:r>
            <a:endParaRPr kumimoji="0" lang="en-US" altLang="ko-KR" sz="900" b="1" dirty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965496" y="1916834"/>
            <a:ext cx="144626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ko-KR" altLang="en-US" sz="2400" dirty="0">
                <a:solidFill>
                  <a:srgbClr val="0070C0"/>
                </a:solidFill>
                <a:latin typeface="08서울남산체 EB" pitchFamily="18" charset="-127"/>
                <a:ea typeface="08서울남산체 EB" pitchFamily="18" charset="-127"/>
              </a:rPr>
              <a:t>본명을 기입</a:t>
            </a: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353836"/>
              </p:ext>
            </p:extLst>
          </p:nvPr>
        </p:nvGraphicFramePr>
        <p:xfrm>
          <a:off x="323528" y="1628799"/>
          <a:ext cx="8424937" cy="4940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0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3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23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403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65">
                <a:tc>
                  <a:txBody>
                    <a:bodyPr/>
                    <a:lstStyle/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성명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생년월일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연락처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휴대폰 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E-mail :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494"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학   </a:t>
                      </a:r>
                      <a:r>
                        <a:rPr lang="ko-KR" altLang="en-US" sz="1000" b="1" dirty="0" err="1" smtClean="0">
                          <a:solidFill>
                            <a:schemeClr val="tx1"/>
                          </a:solidFill>
                        </a:rPr>
                        <a:t>력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6539"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ko-KR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</a:t>
                      </a:r>
                      <a:r>
                        <a:rPr lang="ko-KR" altLang="en-US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최근 순으로 작성</a:t>
                      </a:r>
                      <a:endParaRPr lang="en-US" altLang="ko-KR" sz="1000" b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494"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주요 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전시기획 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경력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0914">
                <a:tc gridSpan="6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</a:t>
                      </a:r>
                      <a:r>
                        <a:rPr lang="ko-KR" altLang="en-US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전시기획 </a:t>
                      </a:r>
                      <a:r>
                        <a:rPr lang="ko-KR" altLang="en-US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경력을 </a:t>
                      </a:r>
                      <a:r>
                        <a:rPr lang="ko-KR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최근 순으로</a:t>
                      </a:r>
                      <a:r>
                        <a:rPr lang="en-US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</a:t>
                      </a:r>
                      <a:r>
                        <a:rPr lang="ko-KR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 이내 작성</a:t>
                      </a:r>
                      <a:r>
                        <a:rPr lang="en-US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b="1" kern="120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공동기획은</a:t>
                      </a:r>
                      <a:r>
                        <a:rPr lang="ko-KR" altLang="en-US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별도 표기</a:t>
                      </a:r>
                      <a:r>
                        <a:rPr lang="en-US" altLang="ko-KR" sz="1000" b="1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3527" y="157083"/>
            <a:ext cx="36557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u="sng" dirty="0" smtClean="0">
                <a:latin typeface="+mn-ea"/>
              </a:rPr>
              <a:t>Portfolio </a:t>
            </a:r>
            <a:r>
              <a:rPr lang="en-US" altLang="ko-KR" sz="1100" b="1" u="sng" dirty="0" smtClean="0">
                <a:latin typeface="+mn-ea"/>
              </a:rPr>
              <a:t>(</a:t>
            </a:r>
            <a:r>
              <a:rPr lang="ko-KR" altLang="en-US" sz="1100" b="1" u="sng" dirty="0" smtClean="0">
                <a:latin typeface="+mn-ea"/>
              </a:rPr>
              <a:t>기획자</a:t>
            </a:r>
            <a:r>
              <a:rPr lang="en-US" altLang="ko-KR" sz="1100" b="1" u="sng" dirty="0" smtClean="0">
                <a:latin typeface="+mn-ea"/>
              </a:rPr>
              <a:t>)</a:t>
            </a:r>
            <a:endParaRPr lang="ko-KR" altLang="en-US" sz="1100" b="1" u="sng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8601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703401"/>
              </p:ext>
            </p:extLst>
          </p:nvPr>
        </p:nvGraphicFramePr>
        <p:xfrm>
          <a:off x="179512" y="116632"/>
          <a:ext cx="8784976" cy="655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7807"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본인이 추구하는 전시 기획 방향 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8770">
                <a:tc>
                  <a:txBody>
                    <a:bodyPr/>
                    <a:lstStyle/>
                    <a:p>
                      <a:pPr algn="ctr"/>
                      <a:endParaRPr kumimoji="0" lang="en-US" altLang="ko-KR" sz="1000" b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0" lang="en-US" altLang="ko-KR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kumimoji="0" lang="ko-KR" altLang="en-US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줄 이내 </a:t>
                      </a:r>
                      <a:r>
                        <a:rPr kumimoji="0" lang="en-US" altLang="ko-KR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추구하는 </a:t>
                      </a:r>
                      <a:r>
                        <a:rPr kumimoji="0" lang="ko-KR" altLang="en-US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기획 방향에 </a:t>
                      </a:r>
                      <a:r>
                        <a:rPr kumimoji="0" lang="ko-KR" altLang="en-US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대해 간략하게 기술하세요</a:t>
                      </a:r>
                      <a:r>
                        <a:rPr kumimoji="0" lang="en-US" altLang="ko-KR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.)</a:t>
                      </a:r>
                      <a:r>
                        <a:rPr kumimoji="0" lang="ko-KR" altLang="en-US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1" kern="120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en-US" altLang="ko-KR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5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팀</a:t>
                      </a:r>
                      <a:r>
                        <a:rPr lang="ko-KR" altLang="en-US" sz="1000" b="1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프로젝트에 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관한 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생각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06" marR="84406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2092">
                <a:tc>
                  <a:txBody>
                    <a:bodyPr/>
                    <a:lstStyle/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kumimoji="0" lang="ko-KR" altLang="en-US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줄 이내 </a:t>
                      </a:r>
                      <a:r>
                        <a:rPr kumimoji="0" lang="en-US" altLang="ko-KR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팀 프로젝트에 대한 자신의 생각을 간략하게 기술하세요</a:t>
                      </a:r>
                      <a:r>
                        <a:rPr kumimoji="0" lang="en-US" altLang="ko-KR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.)</a:t>
                      </a:r>
                      <a:r>
                        <a:rPr kumimoji="0" lang="ko-KR" altLang="en-US" sz="10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59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9582" y="1052737"/>
            <a:ext cx="8173492" cy="1705339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&lt;</a:t>
            </a:r>
            <a:r>
              <a:rPr lang="ko-KR" altLang="en-US" sz="1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작성 방법</a:t>
            </a:r>
            <a:r>
              <a:rPr lang="en-US" altLang="ko-KR" sz="1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</a:rPr>
              <a:t>&gt;</a:t>
            </a:r>
          </a:p>
          <a:p>
            <a:pPr>
              <a:lnSpc>
                <a:spcPct val="200000"/>
              </a:lnSpc>
              <a:defRPr/>
            </a:pPr>
            <a:r>
              <a:rPr lang="en-US" altLang="ko-KR" sz="1200" b="1" dirty="0">
                <a:solidFill>
                  <a:srgbClr val="1F497D">
                    <a:lumMod val="60000"/>
                    <a:lumOff val="40000"/>
                  </a:srgbClr>
                </a:solidFill>
                <a:latin typeface="+mn-ea"/>
              </a:rPr>
              <a:t>※</a:t>
            </a:r>
            <a:r>
              <a:rPr lang="ko-KR" altLang="en-US" sz="1200" b="1" dirty="0">
                <a:solidFill>
                  <a:srgbClr val="1F497D">
                    <a:lumMod val="60000"/>
                    <a:lumOff val="40000"/>
                  </a:srgbClr>
                </a:solidFill>
                <a:latin typeface="+mn-ea"/>
              </a:rPr>
              <a:t>작성 시 파란 글씨는 지우세요</a:t>
            </a:r>
            <a:r>
              <a:rPr lang="en-US" altLang="ko-KR" sz="1200" b="1" dirty="0">
                <a:solidFill>
                  <a:srgbClr val="1F497D">
                    <a:lumMod val="60000"/>
                    <a:lumOff val="40000"/>
                  </a:srgbClr>
                </a:solidFill>
                <a:latin typeface="+mn-ea"/>
              </a:rPr>
              <a:t>.</a:t>
            </a:r>
            <a:endParaRPr lang="en-US" altLang="ko-KR" sz="1000" b="1" dirty="0">
              <a:solidFill>
                <a:schemeClr val="tx2">
                  <a:lumMod val="60000"/>
                  <a:lumOff val="40000"/>
                </a:schemeClr>
              </a:solidFill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ko-KR" altLang="en-US" sz="1000" b="1" u="sng" dirty="0">
                <a:solidFill>
                  <a:srgbClr val="0070C0"/>
                </a:solidFill>
                <a:latin typeface="+mn-ea"/>
              </a:rPr>
              <a:t>본인이 기획했던 </a:t>
            </a:r>
            <a:r>
              <a:rPr lang="en-US" altLang="ko-KR" sz="1000" b="1" u="sng" dirty="0">
                <a:solidFill>
                  <a:srgbClr val="0070C0"/>
                </a:solidFill>
                <a:latin typeface="+mn-ea"/>
              </a:rPr>
              <a:t>5</a:t>
            </a:r>
            <a:r>
              <a:rPr lang="ko-KR" altLang="en-US" sz="1000" b="1" u="sng" dirty="0">
                <a:solidFill>
                  <a:srgbClr val="0070C0"/>
                </a:solidFill>
                <a:latin typeface="+mn-ea"/>
              </a:rPr>
              <a:t>개 이내의 주요 전시 기획에 대한</a:t>
            </a:r>
            <a:r>
              <a:rPr lang="en-US" altLang="ko-KR" sz="1000" b="1" u="sng" dirty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1000" dirty="0">
                <a:solidFill>
                  <a:srgbClr val="0070C0"/>
                </a:solidFill>
                <a:latin typeface="+mn-ea"/>
              </a:rPr>
              <a:t>증빙 가능한 자료를</a:t>
            </a:r>
            <a:r>
              <a:rPr lang="en-US" altLang="ko-KR" sz="1000" dirty="0">
                <a:solidFill>
                  <a:srgbClr val="0070C0"/>
                </a:solidFill>
                <a:latin typeface="+mn-ea"/>
              </a:rPr>
              <a:t> </a:t>
            </a:r>
            <a:r>
              <a:rPr lang="ko-KR" altLang="en-US" sz="1000" dirty="0" err="1">
                <a:solidFill>
                  <a:srgbClr val="0070C0"/>
                </a:solidFill>
                <a:latin typeface="+mn-ea"/>
              </a:rPr>
              <a:t>전시별로</a:t>
            </a:r>
            <a:r>
              <a:rPr lang="ko-KR" altLang="en-US" sz="1000" dirty="0">
                <a:solidFill>
                  <a:srgbClr val="0070C0"/>
                </a:solidFill>
                <a:latin typeface="+mn-ea"/>
              </a:rPr>
              <a:t> 정리하여 첨부하세요</a:t>
            </a:r>
            <a:r>
              <a:rPr lang="en-US" altLang="ko-KR" sz="1000" dirty="0">
                <a:solidFill>
                  <a:srgbClr val="0070C0"/>
                </a:solidFill>
                <a:latin typeface="+mn-ea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ko-KR" altLang="en-US" sz="1000" dirty="0" err="1">
                <a:solidFill>
                  <a:srgbClr val="0070C0"/>
                </a:solidFill>
                <a:latin typeface="+mn-ea"/>
              </a:rPr>
              <a:t>전시기획서</a:t>
            </a:r>
            <a:r>
              <a:rPr lang="en-US" altLang="ko-KR" sz="1000" dirty="0">
                <a:solidFill>
                  <a:srgbClr val="0070C0"/>
                </a:solidFill>
                <a:latin typeface="+mn-ea"/>
              </a:rPr>
              <a:t>, TEXT, </a:t>
            </a:r>
            <a:r>
              <a:rPr lang="ko-KR" altLang="en-US" sz="1000" dirty="0">
                <a:solidFill>
                  <a:srgbClr val="0070C0"/>
                </a:solidFill>
                <a:latin typeface="+mn-ea"/>
              </a:rPr>
              <a:t>포스터 이미지</a:t>
            </a:r>
            <a:r>
              <a:rPr lang="en-US" altLang="ko-KR" sz="1000" dirty="0">
                <a:solidFill>
                  <a:srgbClr val="0070C0"/>
                </a:solidFill>
                <a:latin typeface="+mn-ea"/>
              </a:rPr>
              <a:t>, </a:t>
            </a:r>
            <a:r>
              <a:rPr lang="ko-KR" altLang="en-US" sz="1000" dirty="0">
                <a:solidFill>
                  <a:srgbClr val="0070C0"/>
                </a:solidFill>
                <a:latin typeface="+mn-ea"/>
              </a:rPr>
              <a:t>홈페이지 링크</a:t>
            </a:r>
            <a:r>
              <a:rPr lang="en-US" altLang="ko-KR" sz="1000" dirty="0">
                <a:solidFill>
                  <a:srgbClr val="0070C0"/>
                </a:solidFill>
                <a:latin typeface="+mn-ea"/>
              </a:rPr>
              <a:t>, </a:t>
            </a:r>
            <a:r>
              <a:rPr lang="ko-KR" altLang="en-US" sz="1000" dirty="0">
                <a:solidFill>
                  <a:srgbClr val="0070C0"/>
                </a:solidFill>
                <a:latin typeface="+mn-ea"/>
              </a:rPr>
              <a:t>도록 </a:t>
            </a:r>
            <a:r>
              <a:rPr lang="ko-KR" altLang="en-US" sz="1000" dirty="0" err="1">
                <a:solidFill>
                  <a:srgbClr val="0070C0"/>
                </a:solidFill>
                <a:latin typeface="+mn-ea"/>
              </a:rPr>
              <a:t>크레딧</a:t>
            </a:r>
            <a:r>
              <a:rPr lang="en-US" altLang="ko-KR" sz="1000" dirty="0">
                <a:solidFill>
                  <a:srgbClr val="0070C0"/>
                </a:solidFill>
                <a:latin typeface="+mn-ea"/>
              </a:rPr>
              <a:t>, </a:t>
            </a:r>
            <a:r>
              <a:rPr lang="ko-KR" altLang="en-US" sz="1000" dirty="0">
                <a:solidFill>
                  <a:srgbClr val="0070C0"/>
                </a:solidFill>
                <a:latin typeface="+mn-ea"/>
              </a:rPr>
              <a:t>참여작가 및 전시장 전경 사진 등</a:t>
            </a:r>
            <a:r>
              <a:rPr lang="en-US" altLang="ko-KR" sz="1000" dirty="0">
                <a:solidFill>
                  <a:srgbClr val="0070C0"/>
                </a:solidFill>
                <a:latin typeface="+mn-ea"/>
              </a:rPr>
              <a:t> </a:t>
            </a:r>
          </a:p>
          <a:p>
            <a:pPr>
              <a:lnSpc>
                <a:spcPct val="200000"/>
              </a:lnSpc>
            </a:pPr>
            <a:r>
              <a:rPr lang="en-US" altLang="ko-KR" sz="1000" dirty="0">
                <a:solidFill>
                  <a:srgbClr val="0070C0"/>
                </a:solidFill>
                <a:latin typeface="+mn-ea"/>
              </a:rPr>
              <a:t>(</a:t>
            </a:r>
            <a:r>
              <a:rPr lang="ko-KR" altLang="en-US" sz="1000" dirty="0">
                <a:solidFill>
                  <a:srgbClr val="0070C0"/>
                </a:solidFill>
                <a:latin typeface="+mn-ea"/>
              </a:rPr>
              <a:t>페이지 수 제한은 없으나 </a:t>
            </a:r>
            <a:r>
              <a:rPr lang="ko-KR" altLang="en-US" sz="1000" dirty="0" err="1">
                <a:solidFill>
                  <a:srgbClr val="0070C0"/>
                </a:solidFill>
                <a:latin typeface="+mn-ea"/>
              </a:rPr>
              <a:t>파일용량</a:t>
            </a:r>
            <a:r>
              <a:rPr lang="ko-KR" altLang="en-US" sz="1000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1000" dirty="0">
                <a:solidFill>
                  <a:srgbClr val="0070C0"/>
                </a:solidFill>
                <a:latin typeface="+mn-ea"/>
              </a:rPr>
              <a:t>20MB </a:t>
            </a:r>
            <a:r>
              <a:rPr lang="ko-KR" altLang="en-US" sz="1000" dirty="0">
                <a:solidFill>
                  <a:srgbClr val="0070C0"/>
                </a:solidFill>
                <a:latin typeface="+mn-ea"/>
              </a:rPr>
              <a:t>이내 제출</a:t>
            </a:r>
            <a:r>
              <a:rPr lang="en-US" altLang="ko-KR" sz="1000" dirty="0">
                <a:solidFill>
                  <a:srgbClr val="0070C0"/>
                </a:solidFill>
                <a:latin typeface="+mn-ea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529" y="266746"/>
            <a:ext cx="31550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ko-KR" sz="1400" b="1" dirty="0" smtClean="0"/>
              <a:t> </a:t>
            </a:r>
            <a:r>
              <a:rPr lang="ko-KR" altLang="en-US" sz="1400" b="1" dirty="0"/>
              <a:t>시각예술 전시 기획 경력</a:t>
            </a:r>
            <a:r>
              <a:rPr lang="en-US" altLang="ko-KR" sz="1400" b="1" dirty="0"/>
              <a:t> </a:t>
            </a:r>
            <a:r>
              <a:rPr lang="ko-KR" altLang="en-US" sz="1400" b="1" dirty="0"/>
              <a:t>관련 자료</a:t>
            </a:r>
          </a:p>
        </p:txBody>
      </p:sp>
    </p:spTree>
    <p:extLst>
      <p:ext uri="{BB962C8B-B14F-4D97-AF65-F5344CB8AC3E}">
        <p14:creationId xmlns:p14="http://schemas.microsoft.com/office/powerpoint/2010/main" val="130525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169</Words>
  <Application>Microsoft Office PowerPoint</Application>
  <PresentationFormat>화면 슬라이드 쇼(4:3)</PresentationFormat>
  <Paragraphs>56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08서울남산체 EB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김명진</dc:creator>
  <cp:lastModifiedBy>모희 </cp:lastModifiedBy>
  <cp:revision>29</cp:revision>
  <dcterms:created xsi:type="dcterms:W3CDTF">2016-08-22T04:41:18Z</dcterms:created>
  <dcterms:modified xsi:type="dcterms:W3CDTF">2025-09-22T00:58:45Z</dcterms:modified>
</cp:coreProperties>
</file>