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56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06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12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65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161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010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44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96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02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401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D3AD-0CEF-4157-A0EC-CE01DF128C0B}" type="datetimeFigureOut">
              <a:rPr lang="ko-KR" altLang="en-US" smtClean="0"/>
              <a:t>2024-09-02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853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373886"/>
            <a:ext cx="3529087" cy="92333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웹하드 </a:t>
            </a:r>
            <a:r>
              <a:rPr lang="ko-KR" altLang="en-US" sz="9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 변환하여 제출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20MB </a:t>
            </a:r>
            <a:r>
              <a:rPr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lang="en-US" altLang="ko-KR" sz="900" b="1" u="sng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이미지 제출 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영상은 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600412"/>
              </p:ext>
            </p:extLst>
          </p:nvPr>
        </p:nvGraphicFramePr>
        <p:xfrm>
          <a:off x="323528" y="1628799"/>
          <a:ext cx="8424937" cy="494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2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03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494"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539"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494"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 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0914">
                <a:tc gridSpan="6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전시 경력을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개인전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단체전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</a:t>
            </a:r>
            <a:r>
              <a:rPr lang="en-US" altLang="ko-KR" sz="1100" b="1" u="sng" dirty="0">
                <a:latin typeface="+mn-ea"/>
              </a:rPr>
              <a:t>(</a:t>
            </a:r>
            <a:r>
              <a:rPr lang="ko-KR" altLang="en-US" sz="1100" b="1" u="sng" dirty="0" smtClean="0">
                <a:latin typeface="+mn-ea"/>
              </a:rPr>
              <a:t>작가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860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578100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7807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작업 개념 설명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770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작업 개념에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프로젝트에 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2092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1710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주요 작품 이미지</a:t>
            </a:r>
            <a:endParaRPr lang="ko-KR" alt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9582" y="1052737"/>
            <a:ext cx="8173492" cy="263149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kumimoji="0" lang="ko-KR" altLang="en-US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이미지 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재료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크기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뉴미디어∙영상 작업은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장면 </a:t>
            </a:r>
            <a:r>
              <a:rPr kumimoji="0" lang="ko-KR" altLang="en-US" sz="1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사용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스틸컷의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원본 영상은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URL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표기 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러닝타임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이미지는 </a:t>
            </a:r>
            <a:r>
              <a:rPr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초</a:t>
            </a:r>
            <a:r>
              <a:rPr kumimoji="0" lang="ko-KR" altLang="en-US" sz="1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과제출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시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 이내만 심사에 반영됨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0525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176</Words>
  <Application>Microsoft Office PowerPoint</Application>
  <PresentationFormat>화면 슬라이드 쇼(4:3)</PresentationFormat>
  <Paragraphs>62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08서울남산체 EB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김명진</dc:creator>
  <cp:lastModifiedBy>김명진</cp:lastModifiedBy>
  <cp:revision>27</cp:revision>
  <dcterms:created xsi:type="dcterms:W3CDTF">2016-08-22T04:41:18Z</dcterms:created>
  <dcterms:modified xsi:type="dcterms:W3CDTF">2024-09-02T00:45:08Z</dcterms:modified>
</cp:coreProperties>
</file>