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2024-09-02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73886"/>
            <a:ext cx="3529087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 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제출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영상은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00412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03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4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539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94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914">
                <a:tc gridSpan="6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63149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스틸컷의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원본 영상은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과제출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심사에 반영됨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176</Words>
  <Application>Microsoft Office PowerPoint</Application>
  <PresentationFormat>화면 슬라이드 쇼(4:3)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김명진</dc:creator>
  <cp:lastModifiedBy>김명진</cp:lastModifiedBy>
  <cp:revision>27</cp:revision>
  <dcterms:created xsi:type="dcterms:W3CDTF">2016-08-22T04:41:18Z</dcterms:created>
  <dcterms:modified xsi:type="dcterms:W3CDTF">2024-09-02T00:45:08Z</dcterms:modified>
</cp:coreProperties>
</file>