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2" r:id="rId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7FD67-6E15-455E-8DAE-563215F71ACC}" type="datetimeFigureOut">
              <a:rPr lang="ko-KR" altLang="en-US" smtClean="0"/>
              <a:t>2023-08-21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F04AD-CB4C-49E6-AD5C-6B64EDF77CA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2572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7FD67-6E15-455E-8DAE-563215F71ACC}" type="datetimeFigureOut">
              <a:rPr lang="ko-KR" altLang="en-US" smtClean="0"/>
              <a:t>2023-08-21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F04AD-CB4C-49E6-AD5C-6B64EDF77CA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92419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7FD67-6E15-455E-8DAE-563215F71ACC}" type="datetimeFigureOut">
              <a:rPr lang="ko-KR" altLang="en-US" smtClean="0"/>
              <a:t>2023-08-21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F04AD-CB4C-49E6-AD5C-6B64EDF77CA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05572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7FD67-6E15-455E-8DAE-563215F71ACC}" type="datetimeFigureOut">
              <a:rPr lang="ko-KR" altLang="en-US" smtClean="0"/>
              <a:t>2023-08-21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F04AD-CB4C-49E6-AD5C-6B64EDF77CA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33309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7FD67-6E15-455E-8DAE-563215F71ACC}" type="datetimeFigureOut">
              <a:rPr lang="ko-KR" altLang="en-US" smtClean="0"/>
              <a:t>2023-08-21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F04AD-CB4C-49E6-AD5C-6B64EDF77CA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60245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7FD67-6E15-455E-8DAE-563215F71ACC}" type="datetimeFigureOut">
              <a:rPr lang="ko-KR" altLang="en-US" smtClean="0"/>
              <a:t>2023-08-21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F04AD-CB4C-49E6-AD5C-6B64EDF77CA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1544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7FD67-6E15-455E-8DAE-563215F71ACC}" type="datetimeFigureOut">
              <a:rPr lang="ko-KR" altLang="en-US" smtClean="0"/>
              <a:t>2023-08-21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F04AD-CB4C-49E6-AD5C-6B64EDF77CA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91384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7FD67-6E15-455E-8DAE-563215F71ACC}" type="datetimeFigureOut">
              <a:rPr lang="ko-KR" altLang="en-US" smtClean="0"/>
              <a:t>2023-08-21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F04AD-CB4C-49E6-AD5C-6B64EDF77CA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3494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7FD67-6E15-455E-8DAE-563215F71ACC}" type="datetimeFigureOut">
              <a:rPr lang="ko-KR" altLang="en-US" smtClean="0"/>
              <a:t>2023-08-21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F04AD-CB4C-49E6-AD5C-6B64EDF77CA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40091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7FD67-6E15-455E-8DAE-563215F71ACC}" type="datetimeFigureOut">
              <a:rPr lang="ko-KR" altLang="en-US" smtClean="0"/>
              <a:t>2023-08-21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F04AD-CB4C-49E6-AD5C-6B64EDF77CA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42342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7FD67-6E15-455E-8DAE-563215F71ACC}" type="datetimeFigureOut">
              <a:rPr lang="ko-KR" altLang="en-US" smtClean="0"/>
              <a:t>2023-08-21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F04AD-CB4C-49E6-AD5C-6B64EDF77CA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23203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17FD67-6E15-455E-8DAE-563215F71ACC}" type="datetimeFigureOut">
              <a:rPr lang="ko-KR" altLang="en-US" smtClean="0"/>
              <a:t>2023-08-21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8F04AD-CB4C-49E6-AD5C-6B64EDF77CA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85467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495637"/>
            <a:ext cx="5012911" cy="107721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altLang="ko-KR" sz="2400" b="1" dirty="0" smtClean="0"/>
              <a:t>PERIGEE TEAM PROJECT</a:t>
            </a:r>
            <a:endParaRPr lang="ko-KR" altLang="en-US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932041" y="247603"/>
            <a:ext cx="3833736" cy="923330"/>
          </a:xfrm>
          <a:prstGeom prst="rect">
            <a:avLst/>
          </a:prstGeom>
          <a:ln>
            <a:prstDash val="sys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9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&lt;</a:t>
            </a:r>
            <a:r>
              <a:rPr kumimoji="0" lang="ko-KR" altLang="en-US" sz="9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작성 </a:t>
            </a:r>
            <a:r>
              <a:rPr lang="ko-KR" altLang="en-US" sz="9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방</a:t>
            </a:r>
            <a:r>
              <a:rPr lang="ko-KR" altLang="en-US" sz="9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법</a:t>
            </a:r>
            <a:r>
              <a:rPr kumimoji="0" lang="en-US" altLang="ko-KR" sz="9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&gt;</a:t>
            </a:r>
            <a:endParaRPr kumimoji="0" lang="en-US" altLang="ko-KR" sz="900" b="1" dirty="0">
              <a:solidFill>
                <a:schemeClr val="tx2">
                  <a:lumMod val="60000"/>
                  <a:lumOff val="40000"/>
                </a:schemeClr>
              </a:solidFill>
              <a:latin typeface="+mn-ea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9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※</a:t>
            </a:r>
            <a:r>
              <a:rPr kumimoji="0" lang="ko-KR" altLang="en-US" sz="9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작성 시 파란 글씨는 지우세요</a:t>
            </a:r>
            <a:r>
              <a:rPr kumimoji="0" lang="en-US" altLang="ko-KR" sz="9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.</a:t>
            </a:r>
          </a:p>
          <a:p>
            <a:pPr>
              <a:lnSpc>
                <a:spcPct val="150000"/>
              </a:lnSpc>
              <a:buFontTx/>
              <a:buChar char="-"/>
              <a:defRPr/>
            </a:pPr>
            <a:r>
              <a:rPr lang="ko-KR" altLang="en-US" sz="9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 웹하드</a:t>
            </a:r>
            <a:r>
              <a:rPr kumimoji="0" lang="ko-KR" altLang="en-US" sz="9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 </a:t>
            </a:r>
            <a:r>
              <a:rPr kumimoji="0" lang="ko-KR" altLang="en-US" sz="9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업로드시</a:t>
            </a:r>
            <a:r>
              <a:rPr kumimoji="0" lang="ko-KR" altLang="en-US" sz="9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 </a:t>
            </a:r>
            <a:r>
              <a:rPr lang="en-US" altLang="ko-KR" sz="9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PDF</a:t>
            </a:r>
            <a:r>
              <a:rPr lang="ko-KR" altLang="en-US" sz="9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로 변환하여 제출</a:t>
            </a:r>
            <a:r>
              <a:rPr lang="en-US" altLang="ko-KR" sz="9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, </a:t>
            </a:r>
            <a:r>
              <a:rPr lang="ko-KR" altLang="en-US" sz="9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총 용량 </a:t>
            </a:r>
            <a:r>
              <a:rPr lang="en-US" altLang="ko-KR" sz="900" b="1" u="sng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20MB </a:t>
            </a:r>
            <a:r>
              <a:rPr lang="ko-KR" altLang="en-US" sz="9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이내</a:t>
            </a:r>
            <a:endParaRPr kumimoji="0" lang="en-US" altLang="ko-KR" sz="900" b="1" u="sng" dirty="0" smtClean="0">
              <a:solidFill>
                <a:schemeClr val="tx2">
                  <a:lumMod val="60000"/>
                  <a:lumOff val="40000"/>
                </a:schemeClr>
              </a:solidFill>
              <a:latin typeface="+mn-ea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9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- </a:t>
            </a:r>
            <a:r>
              <a:rPr lang="ko-KR" altLang="en-US" sz="9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본인이 </a:t>
            </a:r>
            <a:r>
              <a:rPr lang="ko-KR" altLang="en-US" sz="900" b="1" u="sng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기획한 </a:t>
            </a:r>
            <a:r>
              <a:rPr lang="ko-KR" altLang="en-US" sz="9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전시에 대한 </a:t>
            </a:r>
            <a:r>
              <a:rPr kumimoji="0" lang="ko-KR" altLang="en-US" sz="9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포트폴리오</a:t>
            </a:r>
            <a:r>
              <a:rPr kumimoji="0" lang="ko-KR" altLang="en-US" sz="9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 </a:t>
            </a:r>
            <a:r>
              <a:rPr lang="en-US" altLang="ko-KR" sz="9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(5</a:t>
            </a:r>
            <a:r>
              <a:rPr lang="ko-KR" altLang="en-US" sz="9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개 이내</a:t>
            </a:r>
            <a:r>
              <a:rPr lang="en-US" altLang="ko-KR" sz="9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)</a:t>
            </a:r>
            <a:endParaRPr kumimoji="0" lang="en-US" altLang="ko-KR" sz="900" b="1" dirty="0" smtClean="0">
              <a:solidFill>
                <a:schemeClr val="tx2">
                  <a:lumMod val="60000"/>
                  <a:lumOff val="40000"/>
                </a:schemeClr>
              </a:solidFill>
              <a:latin typeface="+mn-ea"/>
            </a:endParaRPr>
          </a:p>
        </p:txBody>
      </p:sp>
      <p:sp>
        <p:nvSpPr>
          <p:cNvPr id="6" name="TextBox 8"/>
          <p:cNvSpPr txBox="1">
            <a:spLocks noChangeArrowheads="1"/>
          </p:cNvSpPr>
          <p:nvPr/>
        </p:nvSpPr>
        <p:spPr bwMode="auto">
          <a:xfrm>
            <a:off x="965496" y="1916834"/>
            <a:ext cx="144626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0" lang="ko-KR" altLang="en-US" sz="2400" dirty="0">
                <a:solidFill>
                  <a:srgbClr val="0070C0"/>
                </a:solidFill>
                <a:latin typeface="08서울남산체 EB" pitchFamily="18" charset="-127"/>
                <a:ea typeface="08서울남산체 EB" pitchFamily="18" charset="-127"/>
              </a:rPr>
              <a:t>본명을 기입</a:t>
            </a:r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1053253"/>
              </p:ext>
            </p:extLst>
          </p:nvPr>
        </p:nvGraphicFramePr>
        <p:xfrm>
          <a:off x="323527" y="1700809"/>
          <a:ext cx="8502483" cy="48965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21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49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12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58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146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0372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548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9513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602846">
                <a:tc>
                  <a:txBody>
                    <a:bodyPr/>
                    <a:lstStyle/>
                    <a:p>
                      <a:pPr algn="ctr" latinLnBrk="1"/>
                      <a:endParaRPr lang="en-US" altLang="ko-KR" sz="1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r>
                        <a:rPr lang="ko-KR" altLang="en-US" sz="1000" b="0" dirty="0" smtClean="0">
                          <a:solidFill>
                            <a:schemeClr val="tx1"/>
                          </a:solidFill>
                        </a:rPr>
                        <a:t>성명</a:t>
                      </a:r>
                      <a:endParaRPr lang="ko-KR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r>
                        <a:rPr lang="ko-KR" altLang="en-US" sz="1000" b="0" dirty="0" smtClean="0">
                          <a:solidFill>
                            <a:schemeClr val="tx1"/>
                          </a:solidFill>
                        </a:rPr>
                        <a:t>생년월일</a:t>
                      </a:r>
                      <a:endParaRPr lang="ko-KR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r>
                        <a:rPr lang="ko-KR" altLang="en-US" sz="1000" b="0" dirty="0" smtClean="0">
                          <a:solidFill>
                            <a:schemeClr val="tx1"/>
                          </a:solidFill>
                        </a:rPr>
                        <a:t>연락처</a:t>
                      </a:r>
                      <a:endParaRPr lang="ko-KR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50000"/>
                        </a:lnSpc>
                      </a:pPr>
                      <a:r>
                        <a:rPr lang="ko-KR" altLang="en-US" sz="1000" b="0" dirty="0" smtClean="0">
                          <a:solidFill>
                            <a:schemeClr val="tx1"/>
                          </a:solidFill>
                        </a:rPr>
                        <a:t>휴대폰 </a:t>
                      </a:r>
                      <a:r>
                        <a:rPr lang="en-US" altLang="ko-KR" sz="1000" b="0" dirty="0" smtClean="0">
                          <a:solidFill>
                            <a:schemeClr val="tx1"/>
                          </a:solidFill>
                        </a:rPr>
                        <a:t>: </a:t>
                      </a:r>
                    </a:p>
                    <a:p>
                      <a:pPr algn="l" latinLnBrk="1">
                        <a:lnSpc>
                          <a:spcPct val="150000"/>
                        </a:lnSpc>
                      </a:pPr>
                      <a:r>
                        <a:rPr lang="en-US" altLang="ko-KR" sz="1000" b="0" dirty="0" smtClean="0">
                          <a:solidFill>
                            <a:schemeClr val="tx1"/>
                          </a:solidFill>
                        </a:rPr>
                        <a:t>E-mail :</a:t>
                      </a:r>
                      <a:endParaRPr lang="ko-KR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r>
                        <a:rPr lang="ko-KR" altLang="en-US" sz="1000" b="0" dirty="0" smtClean="0">
                          <a:solidFill>
                            <a:schemeClr val="tx1"/>
                          </a:solidFill>
                        </a:rPr>
                        <a:t>신청 부문</a:t>
                      </a:r>
                      <a:endParaRPr lang="ko-KR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전시기획은 전시기획</a:t>
                      </a:r>
                      <a:r>
                        <a:rPr lang="en-US" altLang="ko-KR" sz="8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/ </a:t>
                      </a:r>
                      <a:r>
                        <a:rPr lang="ko-KR" altLang="en-US" sz="8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작가일 경우 </a:t>
                      </a:r>
                      <a:r>
                        <a:rPr lang="ko-KR" altLang="en-US" sz="8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작가</a:t>
                      </a:r>
                      <a:endParaRPr lang="ko-KR" altLang="en-US" sz="8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7931">
                <a:tc gridSpan="8"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 smtClean="0">
                          <a:solidFill>
                            <a:schemeClr val="tx1"/>
                          </a:solidFill>
                        </a:rPr>
                        <a:t>학   </a:t>
                      </a:r>
                      <a:r>
                        <a:rPr lang="ko-KR" altLang="en-US" sz="1000" b="1" dirty="0" err="1" smtClean="0">
                          <a:solidFill>
                            <a:schemeClr val="tx1"/>
                          </a:solidFill>
                        </a:rPr>
                        <a:t>력</a:t>
                      </a:r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10410">
                <a:tc gridSpan="8">
                  <a:txBody>
                    <a:bodyPr/>
                    <a:lstStyle/>
                    <a:p>
                      <a:pPr algn="ctr" latinLnBrk="1"/>
                      <a:r>
                        <a:rPr lang="ko-KR" altLang="ko-KR" sz="1000" b="1" kern="12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※ </a:t>
                      </a:r>
                      <a:r>
                        <a:rPr lang="ko-KR" altLang="en-US" sz="10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최근 순으로 작성</a:t>
                      </a:r>
                      <a:endParaRPr lang="en-US" altLang="ko-KR" sz="1000" b="1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  <a:p>
                      <a:pPr algn="ctr" latinLnBrk="1"/>
                      <a:endParaRPr lang="en-US" altLang="ko-KR" sz="1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endParaRPr lang="ko-KR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7931">
                <a:tc gridSpan="8"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 smtClean="0">
                          <a:solidFill>
                            <a:schemeClr val="tx1"/>
                          </a:solidFill>
                        </a:rPr>
                        <a:t>주요 전시기획</a:t>
                      </a:r>
                      <a:r>
                        <a:rPr lang="en-US" altLang="ko-KR" sz="10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ko-KR" altLang="en-US" sz="1000" b="1" dirty="0" smtClean="0">
                          <a:solidFill>
                            <a:schemeClr val="tx1"/>
                          </a:solidFill>
                        </a:rPr>
                        <a:t>경력</a:t>
                      </a:r>
                      <a:endParaRPr lang="ko-KR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47424">
                <a:tc gridSpan="8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ko-KR" sz="1000" b="1" kern="12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※ 전시</a:t>
                      </a:r>
                      <a:r>
                        <a:rPr lang="ko-KR" altLang="en-US" sz="1000" b="1" kern="12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기획 </a:t>
                      </a:r>
                      <a:r>
                        <a:rPr lang="ko-KR" altLang="ko-KR" sz="1000" b="1" kern="12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경력을 최근 순으로</a:t>
                      </a:r>
                      <a:r>
                        <a:rPr lang="en-US" altLang="ko-KR" sz="1000" b="1" kern="12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5</a:t>
                      </a:r>
                      <a:r>
                        <a:rPr lang="ko-KR" altLang="ko-KR" sz="1000" b="1" kern="12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개 이내 작성</a:t>
                      </a:r>
                      <a:r>
                        <a:rPr lang="en-US" altLang="ko-KR" sz="1000" b="1" kern="12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ko-KR" altLang="en-US" sz="1000" b="1" kern="12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공동기획은 별도 표기</a:t>
                      </a:r>
                      <a:r>
                        <a:rPr lang="en-US" altLang="ko-KR" sz="1000" b="1" kern="12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ko-KR" altLang="en-US" sz="1000" b="1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23527" y="157083"/>
            <a:ext cx="365579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b="1" u="sng" dirty="0" smtClean="0">
                <a:latin typeface="+mn-ea"/>
              </a:rPr>
              <a:t>Portfolio (</a:t>
            </a:r>
            <a:r>
              <a:rPr lang="ko-KR" altLang="en-US" sz="1100" b="1" u="sng" dirty="0" smtClean="0">
                <a:latin typeface="+mn-ea"/>
              </a:rPr>
              <a:t>기획</a:t>
            </a:r>
            <a:r>
              <a:rPr lang="ko-KR" altLang="en-US" sz="1100" b="1" u="sng" dirty="0">
                <a:latin typeface="+mn-ea"/>
              </a:rPr>
              <a:t>자</a:t>
            </a:r>
            <a:r>
              <a:rPr lang="en-US" altLang="ko-KR" sz="1100" b="1" u="sng" dirty="0" smtClean="0">
                <a:latin typeface="+mn-ea"/>
              </a:rPr>
              <a:t>)</a:t>
            </a:r>
            <a:endParaRPr lang="ko-KR" altLang="en-US" sz="1100" b="1" u="sng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824851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9101727"/>
              </p:ext>
            </p:extLst>
          </p:nvPr>
        </p:nvGraphicFramePr>
        <p:xfrm>
          <a:off x="179512" y="116632"/>
          <a:ext cx="8784976" cy="65527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849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pPr algn="ctr">
                        <a:buFont typeface="Wingdings" pitchFamily="2" charset="2"/>
                        <a:buNone/>
                      </a:pPr>
                      <a:r>
                        <a:rPr lang="ko-KR" altLang="en-US" sz="10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본인이 추구하는 전시 기획 방향 </a:t>
                      </a:r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84406" marR="84406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05195">
                <a:tc>
                  <a:txBody>
                    <a:bodyPr/>
                    <a:lstStyle/>
                    <a:p>
                      <a:pPr algn="ctr"/>
                      <a:endParaRPr kumimoji="0" lang="en-US" altLang="ko-KR" sz="1000" b="1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kumimoji="0" lang="en-US" altLang="ko-KR" sz="10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+mn-ea"/>
                          <a:ea typeface="+mn-ea"/>
                        </a:rPr>
                        <a:t>20</a:t>
                      </a:r>
                      <a:r>
                        <a:rPr kumimoji="0" lang="ko-KR" altLang="en-US" sz="10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+mn-ea"/>
                          <a:ea typeface="+mn-ea"/>
                        </a:rPr>
                        <a:t>줄 이내 </a:t>
                      </a:r>
                      <a:r>
                        <a:rPr kumimoji="0" lang="en-US" altLang="ko-KR" sz="10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+mn-ea"/>
                          <a:ea typeface="+mn-ea"/>
                        </a:rPr>
                        <a:t>(</a:t>
                      </a:r>
                      <a:r>
                        <a:rPr kumimoji="0" lang="ko-KR" altLang="en-US" sz="10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+mn-ea"/>
                          <a:ea typeface="+mn-ea"/>
                        </a:rPr>
                        <a:t>추구하는 기획 방향에 대해 간략하게 기술하세요</a:t>
                      </a:r>
                      <a:r>
                        <a:rPr kumimoji="0" lang="en-US" altLang="ko-KR" sz="10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+mn-ea"/>
                          <a:ea typeface="+mn-ea"/>
                        </a:rPr>
                        <a:t>.)</a:t>
                      </a:r>
                      <a:r>
                        <a:rPr kumimoji="0" lang="ko-KR" altLang="en-US" sz="10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+mn-ea"/>
                          <a:ea typeface="+mn-ea"/>
                        </a:rPr>
                        <a:t> </a:t>
                      </a:r>
                    </a:p>
                    <a:p>
                      <a:pPr algn="ctr" latinLnBrk="1"/>
                      <a:endParaRPr lang="en-US" altLang="ko-KR" sz="1000" b="1" kern="1200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algn="ctr" latinLnBrk="1"/>
                      <a:endParaRPr lang="en-US" altLang="ko-KR" sz="1000" b="1" kern="1200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algn="ctr" latinLnBrk="1"/>
                      <a:endParaRPr lang="en-US" altLang="ko-KR" sz="1000" b="1" kern="1200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algn="ctr" latinLnBrk="1"/>
                      <a:endParaRPr lang="en-US" altLang="ko-KR" sz="1000" b="1" kern="1200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algn="ctr" latinLnBrk="1"/>
                      <a:endParaRPr lang="en-US" altLang="ko-KR" sz="1000" b="1" kern="1200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algn="ctr" latinLnBrk="1"/>
                      <a:endParaRPr lang="en-US" altLang="ko-KR" sz="1000" b="1" kern="1200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algn="ctr" latinLnBrk="1"/>
                      <a:endParaRPr lang="en-US" altLang="ko-KR" sz="1000" b="1" kern="1200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algn="ctr" latinLnBrk="1"/>
                      <a:endParaRPr lang="en-US" altLang="ko-KR" sz="1000" b="1" kern="1200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algn="ctr" latinLnBrk="1"/>
                      <a:endParaRPr lang="en-US" altLang="ko-KR" sz="1000" b="1" kern="1200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algn="ctr" latinLnBrk="1"/>
                      <a:endParaRPr lang="en-US" altLang="ko-KR" sz="1000" b="1" kern="1200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algn="ctr" latinLnBrk="1"/>
                      <a:endParaRPr lang="en-US" altLang="ko-KR" sz="1000" b="1" kern="1200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algn="ctr" latinLnBrk="1"/>
                      <a:endParaRPr lang="en-US" altLang="ko-KR" sz="1000" b="1" kern="1200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algn="ctr" latinLnBrk="1"/>
                      <a:endParaRPr lang="en-US" altLang="ko-KR" sz="1000" b="1" kern="1200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algn="ctr" latinLnBrk="1"/>
                      <a:endParaRPr lang="en-US" altLang="ko-KR" sz="10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latinLnBrk="1"/>
                      <a:endParaRPr lang="ko-KR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84406" marR="84406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3157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팀 프로젝트에 관한 생각</a:t>
                      </a:r>
                      <a:endParaRPr lang="ko-KR" altLang="en-US" sz="10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84406" marR="84406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96344">
                <a:tc>
                  <a:txBody>
                    <a:bodyPr/>
                    <a:lstStyle/>
                    <a:p>
                      <a:pPr algn="ctr" latinLnBrk="1"/>
                      <a:endParaRPr lang="en-US" altLang="ko-KR" sz="1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+mn-ea"/>
                          <a:ea typeface="+mn-ea"/>
                        </a:rPr>
                        <a:t>20</a:t>
                      </a:r>
                      <a:r>
                        <a:rPr kumimoji="0" lang="ko-KR" altLang="en-US" sz="10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+mn-ea"/>
                          <a:ea typeface="+mn-ea"/>
                        </a:rPr>
                        <a:t>줄 이내 </a:t>
                      </a:r>
                      <a:r>
                        <a:rPr kumimoji="0" lang="en-US" altLang="ko-KR" sz="10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+mn-ea"/>
                          <a:ea typeface="+mn-ea"/>
                        </a:rPr>
                        <a:t>(</a:t>
                      </a:r>
                      <a:r>
                        <a:rPr kumimoji="0" lang="ko-KR" altLang="en-US" sz="10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+mn-ea"/>
                          <a:ea typeface="+mn-ea"/>
                        </a:rPr>
                        <a:t>팀 프로젝트에 대한 자신의 생각을 간략하게 기술하세요</a:t>
                      </a:r>
                      <a:r>
                        <a:rPr kumimoji="0" lang="en-US" altLang="ko-KR" sz="10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+mn-ea"/>
                          <a:ea typeface="+mn-ea"/>
                        </a:rPr>
                        <a:t>.)</a:t>
                      </a:r>
                      <a:r>
                        <a:rPr kumimoji="0" lang="ko-KR" altLang="en-US" sz="10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+mn-ea"/>
                          <a:ea typeface="+mn-ea"/>
                        </a:rPr>
                        <a:t> </a:t>
                      </a:r>
                    </a:p>
                    <a:p>
                      <a:pPr algn="ctr" latinLnBrk="1"/>
                      <a:endParaRPr lang="en-US" altLang="ko-KR" sz="1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endParaRPr lang="en-US" altLang="ko-KR" sz="1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endParaRPr lang="en-US" altLang="ko-KR" sz="1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endParaRPr lang="en-US" altLang="ko-KR" sz="1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endParaRPr lang="en-US" altLang="ko-KR" sz="1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endParaRPr lang="en-US" altLang="ko-KR" sz="1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endParaRPr lang="en-US" altLang="ko-KR" sz="1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endParaRPr lang="en-US" altLang="ko-KR" sz="1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endParaRPr lang="en-US" altLang="ko-KR" sz="1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endParaRPr lang="en-US" altLang="ko-KR" sz="1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endParaRPr lang="en-US" altLang="ko-KR" sz="1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endParaRPr lang="en-US" altLang="ko-KR" sz="1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endParaRPr lang="en-US" altLang="ko-KR" sz="10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84406" marR="84406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1651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9" y="266746"/>
            <a:ext cx="31550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altLang="ko-KR" sz="1400" b="1" dirty="0" smtClean="0"/>
              <a:t> </a:t>
            </a:r>
            <a:r>
              <a:rPr lang="ko-KR" altLang="en-US" sz="1400" b="1" dirty="0"/>
              <a:t>시각예술 전시 기획 경력</a:t>
            </a:r>
            <a:r>
              <a:rPr lang="en-US" altLang="ko-KR" sz="1400" b="1" dirty="0"/>
              <a:t> </a:t>
            </a:r>
            <a:r>
              <a:rPr lang="ko-KR" altLang="en-US" sz="1400" b="1" dirty="0"/>
              <a:t>관련 자료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11560" y="1205916"/>
            <a:ext cx="8081513" cy="2062103"/>
          </a:xfrm>
          <a:prstGeom prst="rect">
            <a:avLst/>
          </a:prstGeom>
          <a:ln>
            <a:prstDash val="sys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auto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&lt;</a:t>
            </a:r>
            <a:r>
              <a:rPr kumimoji="0" lang="ko-KR" altLang="en-US" sz="1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작성 </a:t>
            </a:r>
            <a:r>
              <a:rPr lang="ko-KR" altLang="en-US" sz="1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방</a:t>
            </a:r>
            <a:r>
              <a:rPr lang="ko-KR" altLang="en-US" sz="1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법</a:t>
            </a:r>
            <a:r>
              <a:rPr kumimoji="0" lang="en-US" altLang="ko-KR" sz="1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ea"/>
              </a:rPr>
              <a:t>&gt;</a:t>
            </a:r>
          </a:p>
          <a:p>
            <a:pPr>
              <a:lnSpc>
                <a:spcPct val="200000"/>
              </a:lnSpc>
              <a:defRPr/>
            </a:pPr>
            <a:r>
              <a:rPr lang="en-US" altLang="ko-KR" sz="1200" b="1" dirty="0">
                <a:solidFill>
                  <a:srgbClr val="1F497D">
                    <a:lumMod val="60000"/>
                    <a:lumOff val="40000"/>
                  </a:srgbClr>
                </a:solidFill>
                <a:latin typeface="+mn-ea"/>
              </a:rPr>
              <a:t>※</a:t>
            </a:r>
            <a:r>
              <a:rPr lang="ko-KR" altLang="en-US" sz="1200" b="1" dirty="0">
                <a:solidFill>
                  <a:srgbClr val="1F497D">
                    <a:lumMod val="60000"/>
                    <a:lumOff val="40000"/>
                  </a:srgbClr>
                </a:solidFill>
                <a:latin typeface="+mn-ea"/>
              </a:rPr>
              <a:t>작성 시 파란 글씨는 지우세요</a:t>
            </a:r>
            <a:r>
              <a:rPr lang="en-US" altLang="ko-KR" sz="1200" b="1" dirty="0" smtClean="0">
                <a:solidFill>
                  <a:srgbClr val="1F497D">
                    <a:lumMod val="60000"/>
                    <a:lumOff val="40000"/>
                  </a:srgbClr>
                </a:solidFill>
                <a:latin typeface="+mn-ea"/>
              </a:rPr>
              <a:t>.</a:t>
            </a:r>
            <a:endParaRPr kumimoji="0" lang="en-US" altLang="ko-KR" sz="1000" b="1" dirty="0">
              <a:solidFill>
                <a:schemeClr val="tx2">
                  <a:lumMod val="60000"/>
                  <a:lumOff val="40000"/>
                </a:schemeClr>
              </a:solidFill>
              <a:latin typeface="+mn-ea"/>
            </a:endParaRPr>
          </a:p>
          <a:p>
            <a:pPr>
              <a:lnSpc>
                <a:spcPct val="200000"/>
              </a:lnSpc>
            </a:pPr>
            <a:r>
              <a:rPr lang="ko-KR" altLang="en-US" sz="1000" b="1" u="sng" dirty="0">
                <a:solidFill>
                  <a:srgbClr val="0070C0"/>
                </a:solidFill>
                <a:latin typeface="+mn-ea"/>
              </a:rPr>
              <a:t>본인이 </a:t>
            </a:r>
            <a:r>
              <a:rPr lang="ko-KR" altLang="en-US" sz="1000" b="1" u="sng" dirty="0" smtClean="0">
                <a:solidFill>
                  <a:srgbClr val="0070C0"/>
                </a:solidFill>
                <a:latin typeface="+mn-ea"/>
              </a:rPr>
              <a:t>기획했던 </a:t>
            </a:r>
            <a:r>
              <a:rPr lang="en-US" altLang="ko-KR" sz="1000" b="1" u="sng" dirty="0" smtClean="0">
                <a:solidFill>
                  <a:srgbClr val="0070C0"/>
                </a:solidFill>
                <a:latin typeface="+mn-ea"/>
              </a:rPr>
              <a:t>5</a:t>
            </a:r>
            <a:r>
              <a:rPr lang="ko-KR" altLang="en-US" sz="1000" b="1" u="sng" dirty="0" smtClean="0">
                <a:solidFill>
                  <a:srgbClr val="0070C0"/>
                </a:solidFill>
                <a:latin typeface="+mn-ea"/>
              </a:rPr>
              <a:t>개 이</a:t>
            </a:r>
            <a:r>
              <a:rPr lang="ko-KR" altLang="en-US" sz="1000" b="1" u="sng" dirty="0">
                <a:solidFill>
                  <a:srgbClr val="0070C0"/>
                </a:solidFill>
                <a:latin typeface="+mn-ea"/>
              </a:rPr>
              <a:t>내</a:t>
            </a:r>
            <a:r>
              <a:rPr lang="ko-KR" altLang="en-US" sz="1000" b="1" u="sng" dirty="0" smtClean="0">
                <a:solidFill>
                  <a:srgbClr val="0070C0"/>
                </a:solidFill>
                <a:latin typeface="+mn-ea"/>
              </a:rPr>
              <a:t>의 주요 전시 기획에 대한</a:t>
            </a:r>
            <a:r>
              <a:rPr lang="en-US" altLang="ko-KR" sz="1000" b="1" u="sng" dirty="0" smtClean="0">
                <a:solidFill>
                  <a:srgbClr val="0070C0"/>
                </a:solidFill>
                <a:latin typeface="+mn-ea"/>
              </a:rPr>
              <a:t> </a:t>
            </a:r>
            <a:r>
              <a:rPr lang="ko-KR" altLang="en-US" sz="1000" dirty="0" smtClean="0">
                <a:solidFill>
                  <a:srgbClr val="0070C0"/>
                </a:solidFill>
                <a:latin typeface="+mn-ea"/>
              </a:rPr>
              <a:t>증빙 </a:t>
            </a:r>
            <a:r>
              <a:rPr lang="ko-KR" altLang="en-US" sz="1000" dirty="0">
                <a:solidFill>
                  <a:srgbClr val="0070C0"/>
                </a:solidFill>
                <a:latin typeface="+mn-ea"/>
              </a:rPr>
              <a:t>가능한 </a:t>
            </a:r>
            <a:r>
              <a:rPr lang="ko-KR" altLang="en-US" sz="1000" dirty="0" smtClean="0">
                <a:solidFill>
                  <a:srgbClr val="0070C0"/>
                </a:solidFill>
                <a:latin typeface="+mn-ea"/>
              </a:rPr>
              <a:t>자료를</a:t>
            </a:r>
            <a:r>
              <a:rPr lang="en-US" altLang="ko-KR" sz="1000" dirty="0">
                <a:solidFill>
                  <a:srgbClr val="0070C0"/>
                </a:solidFill>
                <a:latin typeface="+mn-ea"/>
              </a:rPr>
              <a:t> </a:t>
            </a:r>
            <a:r>
              <a:rPr lang="ko-KR" altLang="en-US" sz="1000" dirty="0" err="1" smtClean="0">
                <a:solidFill>
                  <a:srgbClr val="0070C0"/>
                </a:solidFill>
                <a:latin typeface="+mn-ea"/>
              </a:rPr>
              <a:t>전시별로</a:t>
            </a:r>
            <a:r>
              <a:rPr lang="ko-KR" altLang="en-US" sz="1000" dirty="0" smtClean="0">
                <a:solidFill>
                  <a:srgbClr val="0070C0"/>
                </a:solidFill>
                <a:latin typeface="+mn-ea"/>
              </a:rPr>
              <a:t> 정리하여 첨부하세요</a:t>
            </a:r>
            <a:r>
              <a:rPr lang="en-US" altLang="ko-KR" sz="1000" dirty="0" smtClean="0">
                <a:solidFill>
                  <a:srgbClr val="0070C0"/>
                </a:solidFill>
                <a:latin typeface="+mn-ea"/>
              </a:rPr>
              <a:t>.</a:t>
            </a:r>
          </a:p>
          <a:p>
            <a:pPr>
              <a:lnSpc>
                <a:spcPct val="200000"/>
              </a:lnSpc>
            </a:pPr>
            <a:r>
              <a:rPr lang="ko-KR" altLang="en-US" sz="1000" dirty="0" err="1" smtClean="0">
                <a:solidFill>
                  <a:srgbClr val="0070C0"/>
                </a:solidFill>
                <a:latin typeface="+mn-ea"/>
              </a:rPr>
              <a:t>전시기획서</a:t>
            </a:r>
            <a:r>
              <a:rPr lang="en-US" altLang="ko-KR" sz="1000" dirty="0" smtClean="0">
                <a:solidFill>
                  <a:srgbClr val="0070C0"/>
                </a:solidFill>
                <a:latin typeface="+mn-ea"/>
              </a:rPr>
              <a:t>, TEXT</a:t>
            </a:r>
            <a:r>
              <a:rPr lang="en-US" altLang="ko-KR" sz="1000" dirty="0">
                <a:solidFill>
                  <a:srgbClr val="0070C0"/>
                </a:solidFill>
                <a:latin typeface="+mn-ea"/>
              </a:rPr>
              <a:t>, </a:t>
            </a:r>
            <a:r>
              <a:rPr lang="ko-KR" altLang="en-US" sz="1000" dirty="0">
                <a:solidFill>
                  <a:srgbClr val="0070C0"/>
                </a:solidFill>
                <a:latin typeface="+mn-ea"/>
              </a:rPr>
              <a:t>포스터 이미지</a:t>
            </a:r>
            <a:r>
              <a:rPr lang="en-US" altLang="ko-KR" sz="1000" dirty="0">
                <a:solidFill>
                  <a:srgbClr val="0070C0"/>
                </a:solidFill>
                <a:latin typeface="+mn-ea"/>
              </a:rPr>
              <a:t>, </a:t>
            </a:r>
            <a:r>
              <a:rPr lang="ko-KR" altLang="en-US" sz="1000" dirty="0">
                <a:solidFill>
                  <a:srgbClr val="0070C0"/>
                </a:solidFill>
                <a:latin typeface="+mn-ea"/>
              </a:rPr>
              <a:t>홈페이지 링크</a:t>
            </a:r>
            <a:r>
              <a:rPr lang="en-US" altLang="ko-KR" sz="1000" dirty="0">
                <a:solidFill>
                  <a:srgbClr val="0070C0"/>
                </a:solidFill>
                <a:latin typeface="+mn-ea"/>
              </a:rPr>
              <a:t>, </a:t>
            </a:r>
            <a:r>
              <a:rPr lang="ko-KR" altLang="en-US" sz="1000" dirty="0">
                <a:solidFill>
                  <a:srgbClr val="0070C0"/>
                </a:solidFill>
                <a:latin typeface="+mn-ea"/>
              </a:rPr>
              <a:t>도록 </a:t>
            </a:r>
            <a:r>
              <a:rPr lang="ko-KR" altLang="en-US" sz="1000" dirty="0" err="1">
                <a:solidFill>
                  <a:srgbClr val="0070C0"/>
                </a:solidFill>
                <a:latin typeface="+mn-ea"/>
              </a:rPr>
              <a:t>크레딧</a:t>
            </a:r>
            <a:r>
              <a:rPr lang="en-US" altLang="ko-KR" sz="1000" dirty="0">
                <a:solidFill>
                  <a:srgbClr val="0070C0"/>
                </a:solidFill>
                <a:latin typeface="+mn-ea"/>
              </a:rPr>
              <a:t>, </a:t>
            </a:r>
            <a:r>
              <a:rPr lang="ko-KR" altLang="en-US" sz="1000" dirty="0">
                <a:solidFill>
                  <a:srgbClr val="0070C0"/>
                </a:solidFill>
                <a:latin typeface="+mn-ea"/>
              </a:rPr>
              <a:t>참여작가 및 전시장 전경 사진 등</a:t>
            </a:r>
            <a:r>
              <a:rPr lang="en-US" altLang="ko-KR" sz="1000" dirty="0" smtClean="0">
                <a:solidFill>
                  <a:srgbClr val="0070C0"/>
                </a:solidFill>
                <a:latin typeface="+mn-ea"/>
              </a:rPr>
              <a:t> </a:t>
            </a:r>
          </a:p>
          <a:p>
            <a:pPr>
              <a:lnSpc>
                <a:spcPct val="200000"/>
              </a:lnSpc>
            </a:pPr>
            <a:r>
              <a:rPr lang="en-US" altLang="ko-KR" sz="1000" dirty="0" smtClean="0">
                <a:solidFill>
                  <a:srgbClr val="0070C0"/>
                </a:solidFill>
                <a:latin typeface="+mn-ea"/>
              </a:rPr>
              <a:t>(</a:t>
            </a:r>
            <a:r>
              <a:rPr lang="ko-KR" altLang="en-US" sz="1000" dirty="0" smtClean="0">
                <a:solidFill>
                  <a:srgbClr val="0070C0"/>
                </a:solidFill>
                <a:latin typeface="+mn-ea"/>
              </a:rPr>
              <a:t>페이지 수 제한은 없으나 파일용량 </a:t>
            </a:r>
            <a:r>
              <a:rPr lang="en-US" altLang="ko-KR" sz="1000" dirty="0" smtClean="0">
                <a:solidFill>
                  <a:srgbClr val="0070C0"/>
                </a:solidFill>
                <a:latin typeface="+mn-ea"/>
              </a:rPr>
              <a:t>20MB </a:t>
            </a:r>
            <a:r>
              <a:rPr lang="ko-KR" altLang="en-US" sz="1000" dirty="0" smtClean="0">
                <a:solidFill>
                  <a:srgbClr val="0070C0"/>
                </a:solidFill>
                <a:latin typeface="+mn-ea"/>
              </a:rPr>
              <a:t>이내 제출</a:t>
            </a:r>
            <a:r>
              <a:rPr lang="en-US" altLang="ko-KR" sz="1000" dirty="0">
                <a:solidFill>
                  <a:srgbClr val="0070C0"/>
                </a:solidFill>
                <a:latin typeface="+mn-ea"/>
              </a:rPr>
              <a:t>)</a:t>
            </a:r>
            <a:endParaRPr lang="en-US" altLang="ko-KR" sz="1000" dirty="0" smtClean="0">
              <a:solidFill>
                <a:srgbClr val="0070C0"/>
              </a:solidFill>
              <a:latin typeface="+mn-ea"/>
            </a:endParaRPr>
          </a:p>
          <a:p>
            <a:pPr>
              <a:lnSpc>
                <a:spcPct val="200000"/>
              </a:lnSpc>
            </a:pPr>
            <a:r>
              <a:rPr lang="ko-KR" altLang="en-US" sz="1000" dirty="0" smtClean="0">
                <a:solidFill>
                  <a:srgbClr val="0070C0"/>
                </a:solidFill>
                <a:latin typeface="+mn-ea"/>
              </a:rPr>
              <a:t> </a:t>
            </a:r>
            <a:endParaRPr lang="en-US" altLang="ko-KR" sz="1000" u="sng" dirty="0">
              <a:solidFill>
                <a:srgbClr val="0070C0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458106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177</Words>
  <Application>Microsoft Office PowerPoint</Application>
  <PresentationFormat>화면 슬라이드 쇼(4:3)</PresentationFormat>
  <Paragraphs>59</Paragraphs>
  <Slides>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8" baseType="lpstr">
      <vt:lpstr>08서울남산체 EB</vt:lpstr>
      <vt:lpstr>맑은 고딕</vt:lpstr>
      <vt:lpstr>Arial</vt:lpstr>
      <vt:lpstr>Wingdings</vt:lpstr>
      <vt:lpstr>Office 테마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김명진</dc:creator>
  <cp:lastModifiedBy>신승오</cp:lastModifiedBy>
  <cp:revision>31</cp:revision>
  <dcterms:created xsi:type="dcterms:W3CDTF">2016-08-22T03:20:21Z</dcterms:created>
  <dcterms:modified xsi:type="dcterms:W3CDTF">2023-08-21T01:54:13Z</dcterms:modified>
</cp:coreProperties>
</file>