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90" y="54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9D3AD-0CEF-4157-A0EC-CE01DF128C0B}" type="datetimeFigureOut">
              <a:rPr lang="ko-KR" altLang="en-US" smtClean="0"/>
              <a:t>2022-09-01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9DA7F-A580-4ADB-AD78-EBBEA0902C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75569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9D3AD-0CEF-4157-A0EC-CE01DF128C0B}" type="datetimeFigureOut">
              <a:rPr lang="ko-KR" altLang="en-US" smtClean="0"/>
              <a:t>2022-09-01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9DA7F-A580-4ADB-AD78-EBBEA0902C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5065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9D3AD-0CEF-4157-A0EC-CE01DF128C0B}" type="datetimeFigureOut">
              <a:rPr lang="ko-KR" altLang="en-US" smtClean="0"/>
              <a:t>2022-09-01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9DA7F-A580-4ADB-AD78-EBBEA0902C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70671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9D3AD-0CEF-4157-A0EC-CE01DF128C0B}" type="datetimeFigureOut">
              <a:rPr lang="ko-KR" altLang="en-US" smtClean="0"/>
              <a:t>2022-09-01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9DA7F-A580-4ADB-AD78-EBBEA0902C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8125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9D3AD-0CEF-4157-A0EC-CE01DF128C0B}" type="datetimeFigureOut">
              <a:rPr lang="ko-KR" altLang="en-US" smtClean="0"/>
              <a:t>2022-09-01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9DA7F-A580-4ADB-AD78-EBBEA0902C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76535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9D3AD-0CEF-4157-A0EC-CE01DF128C0B}" type="datetimeFigureOut">
              <a:rPr lang="ko-KR" altLang="en-US" smtClean="0"/>
              <a:t>2022-09-01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9DA7F-A580-4ADB-AD78-EBBEA0902C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81614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9D3AD-0CEF-4157-A0EC-CE01DF128C0B}" type="datetimeFigureOut">
              <a:rPr lang="ko-KR" altLang="en-US" smtClean="0"/>
              <a:t>2022-09-01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9DA7F-A580-4ADB-AD78-EBBEA0902C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10100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9D3AD-0CEF-4157-A0EC-CE01DF128C0B}" type="datetimeFigureOut">
              <a:rPr lang="ko-KR" altLang="en-US" smtClean="0"/>
              <a:t>2022-09-01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9DA7F-A580-4ADB-AD78-EBBEA0902C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0447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9D3AD-0CEF-4157-A0EC-CE01DF128C0B}" type="datetimeFigureOut">
              <a:rPr lang="ko-KR" altLang="en-US" smtClean="0"/>
              <a:t>2022-09-01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9DA7F-A580-4ADB-AD78-EBBEA0902C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91969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9D3AD-0CEF-4157-A0EC-CE01DF128C0B}" type="datetimeFigureOut">
              <a:rPr lang="ko-KR" altLang="en-US" smtClean="0"/>
              <a:t>2022-09-01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9DA7F-A580-4ADB-AD78-EBBEA0902C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53029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9D3AD-0CEF-4157-A0EC-CE01DF128C0B}" type="datetimeFigureOut">
              <a:rPr lang="ko-KR" altLang="en-US" smtClean="0"/>
              <a:t>2022-09-01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9DA7F-A580-4ADB-AD78-EBBEA0902C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94012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A9D3AD-0CEF-4157-A0EC-CE01DF128C0B}" type="datetimeFigureOut">
              <a:rPr lang="ko-KR" altLang="en-US" smtClean="0"/>
              <a:t>2022-09-01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E9DA7F-A580-4ADB-AD78-EBBEA0902C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08530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495637"/>
            <a:ext cx="5012911" cy="107721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ko-KR" sz="2400" b="1" dirty="0" smtClean="0"/>
              <a:t>PERIGEE TEAM PROJECT</a:t>
            </a:r>
            <a:endParaRPr lang="ko-KR" altLang="en-US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004048" y="373886"/>
            <a:ext cx="3529087" cy="923330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9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&lt;</a:t>
            </a:r>
            <a:r>
              <a:rPr kumimoji="0" lang="ko-KR" altLang="en-US" sz="9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작성 </a:t>
            </a:r>
            <a:r>
              <a:rPr lang="ko-KR" altLang="en-US" sz="9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방</a:t>
            </a:r>
            <a:r>
              <a:rPr lang="ko-KR" altLang="en-US" sz="9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법</a:t>
            </a:r>
            <a:r>
              <a:rPr kumimoji="0" lang="en-US" altLang="ko-KR" sz="9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&gt;</a:t>
            </a:r>
            <a:endParaRPr kumimoji="0" lang="en-US" altLang="ko-KR" sz="900" b="1" dirty="0">
              <a:solidFill>
                <a:schemeClr val="tx2">
                  <a:lumMod val="60000"/>
                  <a:lumOff val="40000"/>
                </a:schemeClr>
              </a:solidFill>
              <a:latin typeface="+mn-ea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9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※</a:t>
            </a:r>
            <a:r>
              <a:rPr kumimoji="0" lang="ko-KR" altLang="en-US" sz="9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작성 시 파란 글씨는 지우세요</a:t>
            </a:r>
            <a:r>
              <a:rPr kumimoji="0" lang="en-US" altLang="ko-KR" sz="9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.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en-US" altLang="ko-KR" sz="9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 </a:t>
            </a:r>
            <a:r>
              <a:rPr lang="ko-KR" altLang="en-US" sz="9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웹하드 </a:t>
            </a:r>
            <a:r>
              <a:rPr lang="ko-KR" altLang="en-US" sz="900" b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업로드시</a:t>
            </a:r>
            <a:r>
              <a:rPr lang="ko-KR" altLang="en-US" sz="9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 </a:t>
            </a:r>
            <a:r>
              <a:rPr lang="en-US" altLang="ko-KR" sz="9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PDF</a:t>
            </a:r>
            <a:r>
              <a:rPr lang="ko-KR" altLang="en-US" sz="9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로 변환하여 제출</a:t>
            </a:r>
            <a:r>
              <a:rPr lang="en-US" altLang="ko-KR" sz="9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, </a:t>
            </a:r>
            <a:r>
              <a:rPr lang="ko-KR" altLang="en-US" sz="9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총 용량 </a:t>
            </a:r>
            <a:r>
              <a:rPr lang="en-US" altLang="ko-KR" sz="900" b="1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20MB </a:t>
            </a:r>
            <a:r>
              <a:rPr lang="ko-KR" altLang="en-US" sz="900" b="1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이내</a:t>
            </a:r>
            <a:endParaRPr lang="en-US" altLang="ko-KR" sz="900" b="1" u="sng" dirty="0">
              <a:solidFill>
                <a:schemeClr val="tx2">
                  <a:lumMod val="60000"/>
                  <a:lumOff val="40000"/>
                </a:schemeClr>
              </a:solidFill>
              <a:latin typeface="+mn-ea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ko-KR" altLang="en-US" sz="9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 </a:t>
            </a:r>
            <a:r>
              <a:rPr lang="ko-KR" altLang="en-US" sz="9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작품 </a:t>
            </a:r>
            <a:r>
              <a:rPr lang="en-US" altLang="ko-KR" sz="9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10</a:t>
            </a:r>
            <a:r>
              <a:rPr lang="ko-KR" altLang="en-US" sz="9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점의 이미지 제출 </a:t>
            </a:r>
            <a:r>
              <a:rPr lang="en-US" altLang="ko-KR" sz="9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(</a:t>
            </a:r>
            <a:r>
              <a:rPr lang="ko-KR" altLang="en-US" sz="9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뉴미디어</a:t>
            </a:r>
            <a:r>
              <a:rPr lang="en-US" altLang="ko-KR" sz="9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, </a:t>
            </a:r>
            <a:r>
              <a:rPr lang="ko-KR" altLang="en-US" sz="9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영상은 </a:t>
            </a:r>
            <a:r>
              <a:rPr lang="en-US" altLang="ko-KR" sz="9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5</a:t>
            </a:r>
            <a:r>
              <a:rPr lang="ko-KR" altLang="en-US" sz="9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점</a:t>
            </a:r>
            <a:r>
              <a:rPr lang="en-US" altLang="ko-KR" sz="9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)</a:t>
            </a:r>
            <a:r>
              <a:rPr lang="ko-KR" altLang="en-US" sz="9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 </a:t>
            </a:r>
            <a:endParaRPr kumimoji="0" lang="en-US" altLang="ko-KR" sz="900" b="1" dirty="0">
              <a:solidFill>
                <a:schemeClr val="tx2">
                  <a:lumMod val="60000"/>
                  <a:lumOff val="40000"/>
                </a:schemeClr>
              </a:solidFill>
              <a:latin typeface="+mn-ea"/>
            </a:endParaRPr>
          </a:p>
        </p:txBody>
      </p:sp>
      <p:sp>
        <p:nvSpPr>
          <p:cNvPr id="6" name="TextBox 8"/>
          <p:cNvSpPr txBox="1">
            <a:spLocks noChangeArrowheads="1"/>
          </p:cNvSpPr>
          <p:nvPr/>
        </p:nvSpPr>
        <p:spPr bwMode="auto">
          <a:xfrm>
            <a:off x="965496" y="1916834"/>
            <a:ext cx="144626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0" lang="ko-KR" altLang="en-US" sz="2400" dirty="0">
                <a:solidFill>
                  <a:srgbClr val="0070C0"/>
                </a:solidFill>
                <a:latin typeface="08서울남산체 EB" pitchFamily="18" charset="-127"/>
                <a:ea typeface="08서울남산체 EB" pitchFamily="18" charset="-127"/>
              </a:rPr>
              <a:t>본명을 기입</a:t>
            </a:r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8068639"/>
              </p:ext>
            </p:extLst>
          </p:nvPr>
        </p:nvGraphicFramePr>
        <p:xfrm>
          <a:off x="323528" y="1628799"/>
          <a:ext cx="8424937" cy="49405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70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07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43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34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03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881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793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8423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76065">
                <a:tc>
                  <a:txBody>
                    <a:bodyPr/>
                    <a:lstStyle/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000" b="0" dirty="0" smtClean="0">
                          <a:solidFill>
                            <a:schemeClr val="tx1"/>
                          </a:solidFill>
                        </a:rPr>
                        <a:t>성명</a:t>
                      </a:r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000" b="0" dirty="0" smtClean="0">
                          <a:solidFill>
                            <a:schemeClr val="tx1"/>
                          </a:solidFill>
                        </a:rPr>
                        <a:t>생년월일</a:t>
                      </a:r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000" b="0" dirty="0" smtClean="0">
                          <a:solidFill>
                            <a:schemeClr val="tx1"/>
                          </a:solidFill>
                        </a:rPr>
                        <a:t>연락처</a:t>
                      </a:r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50000"/>
                        </a:lnSpc>
                      </a:pPr>
                      <a:r>
                        <a:rPr lang="ko-KR" altLang="en-US" sz="1000" b="0" dirty="0" smtClean="0">
                          <a:solidFill>
                            <a:schemeClr val="tx1"/>
                          </a:solidFill>
                        </a:rPr>
                        <a:t>휴대폰 </a:t>
                      </a:r>
                      <a:r>
                        <a:rPr lang="en-US" altLang="ko-KR" sz="1000" b="0" dirty="0" smtClean="0">
                          <a:solidFill>
                            <a:schemeClr val="tx1"/>
                          </a:solidFill>
                        </a:rPr>
                        <a:t>: </a:t>
                      </a:r>
                    </a:p>
                    <a:p>
                      <a:pPr algn="l" latinLnBrk="1">
                        <a:lnSpc>
                          <a:spcPct val="150000"/>
                        </a:lnSpc>
                      </a:pPr>
                      <a:r>
                        <a:rPr lang="en-US" altLang="ko-KR" sz="1000" b="0" dirty="0" smtClean="0">
                          <a:solidFill>
                            <a:schemeClr val="tx1"/>
                          </a:solidFill>
                        </a:rPr>
                        <a:t>E-mail :</a:t>
                      </a:r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000" b="0" dirty="0" smtClean="0">
                          <a:solidFill>
                            <a:schemeClr val="tx1"/>
                          </a:solidFill>
                        </a:rPr>
                        <a:t>신청 부문</a:t>
                      </a:r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전시기획은 전시기획</a:t>
                      </a:r>
                      <a:r>
                        <a:rPr lang="en-US" altLang="ko-KR" sz="8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/ </a:t>
                      </a:r>
                      <a:r>
                        <a:rPr lang="ko-KR" altLang="en-US" sz="8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작가일 경우 장르기입</a:t>
                      </a:r>
                      <a:endParaRPr lang="ko-KR" altLang="en-US" sz="800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494">
                <a:tc gridSpan="8"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>
                          <a:solidFill>
                            <a:schemeClr val="tx1"/>
                          </a:solidFill>
                        </a:rPr>
                        <a:t>학   </a:t>
                      </a:r>
                      <a:r>
                        <a:rPr lang="ko-KR" altLang="en-US" sz="1000" b="1" dirty="0" err="1" smtClean="0">
                          <a:solidFill>
                            <a:schemeClr val="tx1"/>
                          </a:solidFill>
                        </a:rPr>
                        <a:t>력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36539">
                <a:tc gridSpan="8">
                  <a:txBody>
                    <a:bodyPr/>
                    <a:lstStyle/>
                    <a:p>
                      <a:pPr algn="ctr" latinLnBrk="1"/>
                      <a:r>
                        <a:rPr lang="ko-KR" altLang="ko-KR" sz="1000" b="1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※ </a:t>
                      </a:r>
                      <a:r>
                        <a:rPr lang="ko-KR" altLang="en-US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최근 순으로 작성</a:t>
                      </a:r>
                      <a:endParaRPr lang="en-US" altLang="ko-KR" sz="1000" b="1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8494">
                <a:tc gridSpan="8"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>
                          <a:solidFill>
                            <a:schemeClr val="tx1"/>
                          </a:solidFill>
                        </a:rPr>
                        <a:t>주요 전시 경력</a:t>
                      </a:r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90914">
                <a:tc gridSpan="8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000" b="1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ko-KR" sz="1000" b="1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※ </a:t>
                      </a:r>
                      <a:r>
                        <a:rPr lang="ko-KR" altLang="en-US" sz="1000" b="1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전시 경력을 </a:t>
                      </a:r>
                      <a:r>
                        <a:rPr lang="ko-KR" altLang="ko-KR" sz="1000" b="1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최근 순으로</a:t>
                      </a:r>
                      <a:r>
                        <a:rPr lang="en-US" altLang="ko-KR" sz="1000" b="1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5</a:t>
                      </a:r>
                      <a:r>
                        <a:rPr lang="ko-KR" altLang="ko-KR" sz="1000" b="1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개 이내 작성</a:t>
                      </a:r>
                      <a:r>
                        <a:rPr lang="en-US" altLang="ko-KR" sz="1000" b="1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ko-KR" altLang="en-US" sz="1000" b="1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개인전</a:t>
                      </a:r>
                      <a:r>
                        <a:rPr lang="en-US" altLang="ko-KR" sz="1000" b="1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ko-KR" altLang="en-US" sz="1000" b="1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단체전 표기</a:t>
                      </a:r>
                      <a:r>
                        <a:rPr lang="en-US" altLang="ko-KR" sz="1000" b="1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algn="ctr" latinLnBrk="1">
                        <a:lnSpc>
                          <a:spcPct val="150000"/>
                        </a:lnSpc>
                      </a:pPr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23527" y="157083"/>
            <a:ext cx="36557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b="1" u="sng" dirty="0" smtClean="0">
                <a:latin typeface="+mn-ea"/>
              </a:rPr>
              <a:t>Portfolio </a:t>
            </a:r>
            <a:r>
              <a:rPr lang="en-US" altLang="ko-KR" sz="1100" b="1" u="sng" dirty="0">
                <a:latin typeface="+mn-ea"/>
              </a:rPr>
              <a:t>(</a:t>
            </a:r>
            <a:r>
              <a:rPr lang="ko-KR" altLang="en-US" sz="1100" b="1" u="sng" dirty="0" smtClean="0">
                <a:latin typeface="+mn-ea"/>
              </a:rPr>
              <a:t>작가</a:t>
            </a:r>
            <a:r>
              <a:rPr lang="en-US" altLang="ko-KR" sz="1100" b="1" u="sng" dirty="0" smtClean="0">
                <a:latin typeface="+mn-ea"/>
              </a:rPr>
              <a:t>)</a:t>
            </a:r>
            <a:endParaRPr lang="ko-KR" altLang="en-US" sz="1100" b="1" u="sng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886015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4578100"/>
              </p:ext>
            </p:extLst>
          </p:nvPr>
        </p:nvGraphicFramePr>
        <p:xfrm>
          <a:off x="179512" y="116632"/>
          <a:ext cx="8784976" cy="65527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849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7807">
                <a:tc>
                  <a:txBody>
                    <a:bodyPr/>
                    <a:lstStyle/>
                    <a:p>
                      <a:pPr algn="ctr">
                        <a:buFont typeface="Wingdings" pitchFamily="2" charset="2"/>
                        <a:buNone/>
                      </a:pPr>
                      <a:r>
                        <a:rPr lang="ko-KR" altLang="en-US" sz="1000" b="1" dirty="0" smtClean="0">
                          <a:solidFill>
                            <a:schemeClr val="tx1"/>
                          </a:solidFill>
                        </a:rPr>
                        <a:t>작업 개념 설명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38770">
                <a:tc>
                  <a:txBody>
                    <a:bodyPr/>
                    <a:lstStyle/>
                    <a:p>
                      <a:pPr algn="ctr"/>
                      <a:endParaRPr kumimoji="0" lang="en-US" altLang="ko-KR" sz="1000" b="1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0" lang="en-US" altLang="ko-KR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20</a:t>
                      </a:r>
                      <a:r>
                        <a:rPr kumimoji="0" lang="ko-KR" altLang="en-US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줄 이내 </a:t>
                      </a:r>
                      <a:r>
                        <a:rPr kumimoji="0" lang="en-US" altLang="ko-KR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kumimoji="0" lang="ko-KR" altLang="en-US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추구하는 작업 개념에 대해 간략하게 기술하세요</a:t>
                      </a:r>
                      <a:r>
                        <a:rPr kumimoji="0" lang="en-US" altLang="ko-KR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.)</a:t>
                      </a:r>
                      <a:r>
                        <a:rPr kumimoji="0" lang="ko-KR" altLang="en-US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 </a:t>
                      </a: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4059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팀 프로젝트에 관한 생각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84406" marR="84406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82092">
                <a:tc>
                  <a:txBody>
                    <a:bodyPr/>
                    <a:lstStyle/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20</a:t>
                      </a:r>
                      <a:r>
                        <a:rPr kumimoji="0" lang="ko-KR" altLang="en-US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줄 이내 </a:t>
                      </a:r>
                      <a:r>
                        <a:rPr kumimoji="0" lang="en-US" altLang="ko-KR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kumimoji="0" lang="ko-KR" altLang="en-US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팀 프로젝트에 대한 자신의 생각을 간략하게 기술하세요</a:t>
                      </a:r>
                      <a:r>
                        <a:rPr kumimoji="0" lang="en-US" altLang="ko-KR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.)</a:t>
                      </a:r>
                      <a:r>
                        <a:rPr kumimoji="0" lang="ko-KR" altLang="en-US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 </a:t>
                      </a: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8590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9" y="266746"/>
            <a:ext cx="17107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altLang="ko-KR" sz="1400" b="1" dirty="0" smtClean="0"/>
              <a:t> </a:t>
            </a:r>
            <a:r>
              <a:rPr lang="ko-KR" altLang="en-US" sz="1400" b="1" dirty="0" smtClean="0"/>
              <a:t>주요 작품 이미지</a:t>
            </a:r>
            <a:endParaRPr lang="ko-KR" altLang="en-US" sz="1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519582" y="1052737"/>
            <a:ext cx="8173492" cy="2631490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&lt;</a:t>
            </a:r>
            <a:r>
              <a:rPr kumimoji="0" lang="ko-KR" altLang="en-US" sz="1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작성 </a:t>
            </a:r>
            <a:r>
              <a:rPr lang="ko-KR" altLang="en-US" sz="1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방</a:t>
            </a:r>
            <a:r>
              <a:rPr lang="ko-KR" altLang="en-US" sz="1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법</a:t>
            </a:r>
            <a:r>
              <a:rPr kumimoji="0" lang="en-US" altLang="ko-KR" sz="1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&gt;</a:t>
            </a:r>
            <a:endParaRPr kumimoji="0" lang="en-US" altLang="ko-KR" sz="1000" b="1" dirty="0">
              <a:solidFill>
                <a:schemeClr val="tx2">
                  <a:lumMod val="60000"/>
                  <a:lumOff val="40000"/>
                </a:schemeClr>
              </a:solidFill>
              <a:latin typeface="+mn-ea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b="1" dirty="0">
                <a:solidFill>
                  <a:srgbClr val="1F497D">
                    <a:lumMod val="60000"/>
                    <a:lumOff val="40000"/>
                  </a:srgbClr>
                </a:solidFill>
                <a:latin typeface="+mn-ea"/>
              </a:rPr>
              <a:t>※</a:t>
            </a:r>
            <a:r>
              <a:rPr kumimoji="0" lang="ko-KR" altLang="en-US" sz="1000" b="1" dirty="0">
                <a:solidFill>
                  <a:srgbClr val="1F497D">
                    <a:lumMod val="60000"/>
                    <a:lumOff val="40000"/>
                  </a:srgbClr>
                </a:solidFill>
                <a:latin typeface="+mn-ea"/>
              </a:rPr>
              <a:t>작성 시 파란 글씨는 지우세요</a:t>
            </a:r>
            <a:r>
              <a:rPr kumimoji="0" lang="en-US" altLang="ko-KR" sz="1000" b="1" dirty="0">
                <a:solidFill>
                  <a:srgbClr val="1F497D">
                    <a:lumMod val="60000"/>
                    <a:lumOff val="40000"/>
                  </a:srgbClr>
                </a:solidFill>
                <a:latin typeface="+mn-ea"/>
              </a:rPr>
              <a:t>.</a:t>
            </a:r>
            <a:endParaRPr kumimoji="0" lang="en-US" altLang="ko-KR" sz="1000" b="1" dirty="0">
              <a:solidFill>
                <a:schemeClr val="tx2">
                  <a:lumMod val="60000"/>
                  <a:lumOff val="40000"/>
                </a:schemeClr>
              </a:solidFill>
              <a:latin typeface="+mn-ea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ko-KR" sz="1000" b="1" dirty="0" smtClean="0">
              <a:solidFill>
                <a:schemeClr val="tx2">
                  <a:lumMod val="60000"/>
                  <a:lumOff val="40000"/>
                </a:schemeClr>
              </a:solidFill>
              <a:latin typeface="+mn-ea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주요 </a:t>
            </a:r>
            <a:r>
              <a:rPr kumimoji="0" lang="ko-KR" altLang="en-US" sz="1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작품 </a:t>
            </a:r>
            <a:r>
              <a:rPr kumimoji="0" lang="ko-KR" altLang="en-US" sz="1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이미지 </a:t>
            </a:r>
            <a:r>
              <a:rPr kumimoji="0" lang="en-US" altLang="ko-KR" sz="1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10</a:t>
            </a:r>
            <a:r>
              <a:rPr kumimoji="0" lang="ko-KR" altLang="en-US" sz="1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점</a:t>
            </a:r>
            <a:endParaRPr kumimoji="0" lang="en-US" altLang="ko-KR" sz="1000" b="1" dirty="0">
              <a:solidFill>
                <a:schemeClr val="tx2">
                  <a:lumMod val="60000"/>
                  <a:lumOff val="40000"/>
                </a:schemeClr>
              </a:solidFill>
              <a:latin typeface="+mn-ea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kumimoji="0" lang="ko-KR" altLang="en-US" sz="1000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 캡션 </a:t>
            </a:r>
            <a:r>
              <a:rPr kumimoji="0" lang="en-US" altLang="ko-KR" sz="1000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: </a:t>
            </a:r>
            <a:r>
              <a:rPr kumimoji="0" lang="ko-KR" altLang="en-US" sz="10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작품명</a:t>
            </a:r>
            <a:r>
              <a:rPr kumimoji="0" lang="en-US" altLang="ko-KR" sz="1000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, </a:t>
            </a:r>
            <a:r>
              <a:rPr kumimoji="0" lang="ko-KR" altLang="en-US" sz="1000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재료</a:t>
            </a:r>
            <a:r>
              <a:rPr kumimoji="0" lang="en-US" altLang="ko-KR" sz="1000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, </a:t>
            </a:r>
            <a:r>
              <a:rPr kumimoji="0" lang="ko-KR" altLang="en-US" sz="1000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크기</a:t>
            </a:r>
            <a:r>
              <a:rPr kumimoji="0" lang="en-US" altLang="ko-KR" sz="1000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, </a:t>
            </a:r>
            <a:r>
              <a:rPr kumimoji="0" lang="ko-KR" altLang="en-US" sz="1000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제작연도</a:t>
            </a:r>
            <a:endParaRPr kumimoji="0" lang="en-US" altLang="ko-KR" sz="1000" dirty="0">
              <a:solidFill>
                <a:schemeClr val="tx2">
                  <a:lumMod val="60000"/>
                  <a:lumOff val="40000"/>
                </a:schemeClr>
              </a:solidFill>
              <a:latin typeface="+mn-ea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ko-KR" sz="1000" dirty="0" smtClean="0">
              <a:solidFill>
                <a:schemeClr val="tx2">
                  <a:lumMod val="60000"/>
                  <a:lumOff val="40000"/>
                </a:schemeClr>
              </a:solidFill>
              <a:latin typeface="+mn-ea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 </a:t>
            </a:r>
            <a:r>
              <a:rPr lang="ko-KR" altLang="ko-KR" sz="1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뉴미디어∙영상 작업은 </a:t>
            </a:r>
            <a:r>
              <a:rPr lang="ko-KR" altLang="en-US" sz="1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작품 </a:t>
            </a:r>
            <a:r>
              <a:rPr lang="en-US" altLang="ko-KR" sz="1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5</a:t>
            </a:r>
            <a:r>
              <a:rPr lang="ko-KR" altLang="en-US" sz="1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점의 </a:t>
            </a:r>
            <a:r>
              <a:rPr kumimoji="0" lang="ko-KR" altLang="en-US" sz="1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주요 </a:t>
            </a:r>
            <a:r>
              <a:rPr kumimoji="0" lang="ko-KR" altLang="en-US" sz="1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장면 </a:t>
            </a:r>
            <a:r>
              <a:rPr kumimoji="0" lang="ko-KR" altLang="en-US" sz="10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스틸컷</a:t>
            </a:r>
            <a:r>
              <a:rPr kumimoji="0" lang="ko-KR" altLang="en-US" sz="1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 </a:t>
            </a:r>
            <a:r>
              <a:rPr kumimoji="0" lang="ko-KR" altLang="en-US" sz="1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사용</a:t>
            </a:r>
            <a:endParaRPr kumimoji="0" lang="en-US" altLang="ko-KR" sz="1000" b="1" dirty="0">
              <a:solidFill>
                <a:schemeClr val="tx2">
                  <a:lumMod val="60000"/>
                  <a:lumOff val="40000"/>
                </a:schemeClr>
              </a:solidFill>
              <a:latin typeface="+mn-ea"/>
            </a:endParaRP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kumimoji="0" lang="en-US" altLang="ko-KR" sz="1000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 </a:t>
            </a:r>
            <a:r>
              <a:rPr kumimoji="0" lang="ko-KR" altLang="en-US" sz="10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스틸컷의</a:t>
            </a:r>
            <a:r>
              <a:rPr kumimoji="0" lang="ko-KR" altLang="en-US" sz="1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 원본 영상은 </a:t>
            </a:r>
            <a:r>
              <a:rPr kumimoji="0" lang="en-US" altLang="ko-KR" sz="1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URL</a:t>
            </a:r>
            <a:r>
              <a:rPr kumimoji="0" lang="ko-KR" altLang="en-US" sz="1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로</a:t>
            </a:r>
            <a:r>
              <a:rPr kumimoji="0" lang="en-US" altLang="ko-KR" sz="1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 </a:t>
            </a:r>
            <a:r>
              <a:rPr kumimoji="0" lang="ko-KR" altLang="en-US" sz="1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표기 </a:t>
            </a:r>
            <a:endParaRPr kumimoji="0" lang="en-US" altLang="ko-KR" sz="1000" dirty="0" smtClean="0">
              <a:solidFill>
                <a:schemeClr val="tx2">
                  <a:lumMod val="60000"/>
                  <a:lumOff val="40000"/>
                </a:schemeClr>
              </a:solidFill>
              <a:latin typeface="+mn-ea"/>
            </a:endParaRP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kumimoji="0" lang="ko-KR" altLang="en-US" sz="1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 캡션 </a:t>
            </a:r>
            <a:r>
              <a:rPr kumimoji="0" lang="en-US" altLang="ko-KR" sz="1000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: </a:t>
            </a:r>
            <a:r>
              <a:rPr kumimoji="0" lang="ko-KR" altLang="en-US" sz="10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작품명</a:t>
            </a:r>
            <a:r>
              <a:rPr kumimoji="0" lang="en-US" altLang="ko-KR" sz="1000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, </a:t>
            </a:r>
            <a:r>
              <a:rPr kumimoji="0" lang="ko-KR" altLang="en-US" sz="1000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장비</a:t>
            </a:r>
            <a:r>
              <a:rPr kumimoji="0" lang="en-US" altLang="ko-KR" sz="1000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, </a:t>
            </a:r>
            <a:r>
              <a:rPr kumimoji="0" lang="ko-KR" altLang="en-US" sz="1000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러닝타임</a:t>
            </a:r>
            <a:r>
              <a:rPr kumimoji="0" lang="en-US" altLang="ko-KR" sz="1000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, </a:t>
            </a:r>
            <a:r>
              <a:rPr kumimoji="0" lang="ko-KR" altLang="en-US" sz="1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제작연도</a:t>
            </a:r>
            <a:endParaRPr kumimoji="0" lang="en-US" altLang="ko-KR" sz="1000" dirty="0" smtClean="0">
              <a:solidFill>
                <a:schemeClr val="tx2">
                  <a:lumMod val="60000"/>
                  <a:lumOff val="40000"/>
                </a:schemeClr>
              </a:solidFill>
              <a:latin typeface="+mn-ea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kumimoji="0" lang="en-US" altLang="ko-KR" sz="1000" dirty="0">
              <a:solidFill>
                <a:schemeClr val="tx2">
                  <a:lumMod val="60000"/>
                  <a:lumOff val="40000"/>
                </a:schemeClr>
              </a:solidFill>
              <a:latin typeface="+mn-ea"/>
            </a:endParaRPr>
          </a:p>
          <a:p>
            <a:pPr>
              <a:lnSpc>
                <a:spcPct val="150000"/>
              </a:lnSpc>
              <a:defRPr/>
            </a:pPr>
            <a:r>
              <a:rPr kumimoji="0" lang="en-US" altLang="ko-KR" sz="1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※ </a:t>
            </a:r>
            <a:r>
              <a:rPr kumimoji="0" lang="ko-KR" altLang="en-US" sz="1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작품 이미지는 </a:t>
            </a:r>
            <a:r>
              <a:rPr lang="ko-KR" altLang="en-US" sz="10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초</a:t>
            </a:r>
            <a:r>
              <a:rPr kumimoji="0" lang="ko-KR" altLang="en-US" sz="10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과제출</a:t>
            </a:r>
            <a:r>
              <a:rPr kumimoji="0" lang="ko-KR" altLang="en-US" sz="1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 </a:t>
            </a:r>
            <a:r>
              <a:rPr kumimoji="0" lang="ko-KR" altLang="en-US" sz="1000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시 </a:t>
            </a:r>
            <a:r>
              <a:rPr kumimoji="0" lang="en-US" altLang="ko-KR" sz="1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10</a:t>
            </a:r>
            <a:r>
              <a:rPr kumimoji="0" lang="ko-KR" altLang="en-US" sz="1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점 이내만 심사에 반영됨</a:t>
            </a:r>
            <a:endParaRPr kumimoji="0" lang="en-US" altLang="ko-KR" sz="1000" dirty="0">
              <a:solidFill>
                <a:schemeClr val="tx2">
                  <a:lumMod val="60000"/>
                  <a:lumOff val="40000"/>
                </a:schemeClr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305254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184</Words>
  <Application>Microsoft Office PowerPoint</Application>
  <PresentationFormat>화면 슬라이드 쇼(4:3)</PresentationFormat>
  <Paragraphs>65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8" baseType="lpstr">
      <vt:lpstr>08서울남산체 EB</vt:lpstr>
      <vt:lpstr>맑은 고딕</vt:lpstr>
      <vt:lpstr>Arial</vt:lpstr>
      <vt:lpstr>Wingdings</vt:lpstr>
      <vt:lpstr>Office 테마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김명진</dc:creator>
  <cp:lastModifiedBy>김명진</cp:lastModifiedBy>
  <cp:revision>25</cp:revision>
  <dcterms:created xsi:type="dcterms:W3CDTF">2016-08-22T04:41:18Z</dcterms:created>
  <dcterms:modified xsi:type="dcterms:W3CDTF">2022-09-01T02:25:51Z</dcterms:modified>
</cp:coreProperties>
</file>