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556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506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67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12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653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161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010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447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96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029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9D3AD-0CEF-4157-A0EC-CE01DF128C0B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401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9D3AD-0CEF-4157-A0EC-CE01DF128C0B}" type="datetimeFigureOut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9DA7F-A580-4ADB-AD78-EBBEA0902C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853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95637"/>
            <a:ext cx="5012911" cy="107721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ko-KR" sz="2400" b="1" dirty="0" smtClean="0"/>
              <a:t>PERIGEE TEAM PROJECT</a:t>
            </a:r>
            <a:endParaRPr lang="ko-KR" alt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04048" y="373886"/>
            <a:ext cx="3529087" cy="92333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</a:t>
            </a:r>
            <a:r>
              <a:rPr kumimoji="0"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시 파란 글씨는 지우세요</a:t>
            </a:r>
            <a:r>
              <a:rPr kumimoji="0"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.</a:t>
            </a: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웹하드 </a:t>
            </a:r>
            <a:r>
              <a:rPr lang="ko-KR" altLang="en-US" sz="9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업로드시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PDF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로 변환하여 제출</a:t>
            </a:r>
            <a:r>
              <a:rPr lang="en-US" altLang="ko-KR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lang="ko-KR" altLang="en-US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총 용량 </a:t>
            </a:r>
            <a:r>
              <a:rPr lang="en-US" altLang="ko-KR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20MB </a:t>
            </a:r>
            <a:r>
              <a:rPr lang="ko-KR" altLang="en-US" sz="9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이내</a:t>
            </a:r>
            <a:endParaRPr lang="en-US" altLang="ko-KR" sz="900" b="1" u="sng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이미지 </a:t>
            </a:r>
            <a:r>
              <a:rPr lang="ko-KR" altLang="en-US" sz="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제출 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(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영상은 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r>
              <a:rPr lang="en-US" altLang="ko-KR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)</a:t>
            </a:r>
            <a:r>
              <a:rPr lang="ko-KR" altLang="en-US" sz="9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endParaRPr kumimoji="0" lang="en-US" altLang="ko-KR" sz="9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965496" y="1916834"/>
            <a:ext cx="14462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0" lang="ko-KR" altLang="en-US" sz="2400" dirty="0">
                <a:solidFill>
                  <a:srgbClr val="0070C0"/>
                </a:solidFill>
                <a:latin typeface="08서울남산체 EB" pitchFamily="18" charset="-127"/>
                <a:ea typeface="08서울남산체 EB" pitchFamily="18" charset="-127"/>
              </a:rPr>
              <a:t>본명을 기입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068639"/>
              </p:ext>
            </p:extLst>
          </p:nvPr>
        </p:nvGraphicFramePr>
        <p:xfrm>
          <a:off x="323528" y="1628799"/>
          <a:ext cx="8424937" cy="4940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0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8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79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842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065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성명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생년월일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연락처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휴대폰 </a:t>
                      </a: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pPr algn="l"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E-mail :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b="0" dirty="0" smtClean="0">
                          <a:solidFill>
                            <a:schemeClr val="tx1"/>
                          </a:solidFill>
                        </a:rPr>
                        <a:t>신청 부문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전시기획은 전시기획</a:t>
                      </a:r>
                      <a:r>
                        <a:rPr lang="en-US" altLang="ko-KR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/ </a:t>
                      </a:r>
                      <a:r>
                        <a:rPr lang="ko-KR" altLang="en-US" sz="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작가일 경우 장르기입</a:t>
                      </a:r>
                      <a:endParaRPr lang="ko-KR" altLang="en-US" sz="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494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학  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력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6539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최근 순으로 작성</a:t>
                      </a:r>
                      <a:endParaRPr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494">
                <a:tc gridSpan="8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주요 전시 경력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0914">
                <a:tc gridSpan="8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 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전시 경력을 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최근 순으로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</a:t>
                      </a:r>
                      <a:r>
                        <a:rPr lang="ko-KR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 이내 작성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개인전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단체전 표기</a:t>
                      </a:r>
                      <a:r>
                        <a:rPr lang="en-US" altLang="ko-KR" sz="1000" b="1" kern="120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7" y="157083"/>
            <a:ext cx="3655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u="sng" dirty="0" smtClean="0">
                <a:latin typeface="+mn-ea"/>
              </a:rPr>
              <a:t>Portfolio </a:t>
            </a:r>
            <a:r>
              <a:rPr lang="en-US" altLang="ko-KR" sz="1100" b="1" u="sng" dirty="0">
                <a:latin typeface="+mn-ea"/>
              </a:rPr>
              <a:t>(</a:t>
            </a:r>
            <a:r>
              <a:rPr lang="ko-KR" altLang="en-US" sz="1100" b="1" u="sng" dirty="0" smtClean="0">
                <a:latin typeface="+mn-ea"/>
              </a:rPr>
              <a:t>작가</a:t>
            </a:r>
            <a:r>
              <a:rPr lang="en-US" altLang="ko-KR" sz="1100" b="1" u="sng" dirty="0" smtClean="0">
                <a:latin typeface="+mn-ea"/>
              </a:rPr>
              <a:t>)</a:t>
            </a:r>
            <a:endParaRPr lang="ko-KR" altLang="en-US" sz="1100" b="1" u="sng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8601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578100"/>
              </p:ext>
            </p:extLst>
          </p:nvPr>
        </p:nvGraphicFramePr>
        <p:xfrm>
          <a:off x="179512" y="116632"/>
          <a:ext cx="8784976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7807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작업 개념 설명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770">
                <a:tc>
                  <a:txBody>
                    <a:bodyPr/>
                    <a:lstStyle/>
                    <a:p>
                      <a:pPr algn="ctr"/>
                      <a:endParaRPr kumimoji="0" lang="en-US" altLang="ko-KR" sz="1000" b="1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추구하는 작업 개념에 대해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1" kern="1200" dirty="0" smtClean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5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팀 프로젝트에 관한 생각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2092">
                <a:tc>
                  <a:txBody>
                    <a:bodyPr/>
                    <a:lstStyle/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줄 이내 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팀 프로젝트에 대한 자신의 생각을 간략하게 기술하세요</a:t>
                      </a:r>
                      <a:r>
                        <a:rPr kumimoji="0" lang="en-US" altLang="ko-KR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.)</a:t>
                      </a:r>
                      <a:r>
                        <a:rPr kumimoji="0" lang="ko-KR" altLang="en-US" sz="1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ea"/>
                          <a:ea typeface="+mn-ea"/>
                        </a:rPr>
                        <a:t> </a:t>
                      </a: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endParaRPr lang="en-US" altLang="ko-KR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4406" marR="8440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9" y="266746"/>
            <a:ext cx="1710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주요 작품 이미지</a:t>
            </a:r>
            <a:endParaRPr lang="ko-KR" alt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19582" y="1052737"/>
            <a:ext cx="8173492" cy="263149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&lt;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작성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방</a:t>
            </a:r>
            <a:r>
              <a:rPr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법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&gt;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※</a:t>
            </a:r>
            <a:r>
              <a:rPr kumimoji="0" lang="ko-KR" altLang="en-US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작성 시 파란 글씨는 지우세요</a:t>
            </a:r>
            <a:r>
              <a:rPr kumimoji="0" lang="en-US" altLang="ko-KR" sz="1000" b="1" dirty="0">
                <a:solidFill>
                  <a:srgbClr val="1F497D">
                    <a:lumMod val="60000"/>
                    <a:lumOff val="40000"/>
                  </a:srgbClr>
                </a:solidFill>
                <a:latin typeface="+mn-ea"/>
              </a:rPr>
              <a:t>.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이미지 </a:t>
            </a:r>
            <a:r>
              <a:rPr kumimoji="0"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재료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크기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lang="ko-KR" altLang="ko-KR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뉴미디어∙영상 작업은 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</a:t>
            </a:r>
            <a:r>
              <a:rPr lang="en-US" altLang="ko-KR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5</a:t>
            </a:r>
            <a:r>
              <a:rPr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점의 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주요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장면 </a:t>
            </a:r>
            <a:r>
              <a:rPr kumimoji="0" lang="ko-KR" altLang="en-US" sz="1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스틸컷</a:t>
            </a:r>
            <a:r>
              <a:rPr kumimoji="0" lang="ko-KR" altLang="en-US" sz="1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사용</a:t>
            </a:r>
            <a:endParaRPr kumimoji="0" lang="en-US" altLang="ko-KR" sz="1000" b="1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스틸컷의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원본 영상은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URL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로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표기 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캡션 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: </a:t>
            </a:r>
            <a:r>
              <a:rPr kumimoji="0"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작품명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장비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러닝타임</a:t>
            </a:r>
            <a:r>
              <a:rPr kumimoji="0" lang="en-US" altLang="ko-KR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,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제작연도</a:t>
            </a:r>
            <a:endParaRPr kumimoji="0" lang="en-US" altLang="ko-KR" sz="1000" dirty="0" smtClean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※ 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작품 이미지는 </a:t>
            </a:r>
            <a:r>
              <a:rPr lang="ko-KR" altLang="en-US" sz="1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초</a:t>
            </a:r>
            <a:r>
              <a:rPr kumimoji="0" lang="ko-KR" altLang="en-US" sz="1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과제출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 </a:t>
            </a:r>
            <a:r>
              <a:rPr kumimoji="0" lang="ko-KR" altLang="en-US" sz="1000" dirty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시 </a:t>
            </a:r>
            <a:r>
              <a:rPr kumimoji="0" lang="en-US" altLang="ko-KR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10</a:t>
            </a:r>
            <a:r>
              <a:rPr kumimoji="0" lang="ko-KR" alt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ea"/>
              </a:rPr>
              <a:t>점 이내만 심사에 반영됨</a:t>
            </a:r>
            <a:endParaRPr kumimoji="0" lang="en-US" altLang="ko-KR" sz="1000" dirty="0">
              <a:solidFill>
                <a:schemeClr val="tx2">
                  <a:lumMod val="60000"/>
                  <a:lumOff val="4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0525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184</Words>
  <Application>Microsoft Office PowerPoint</Application>
  <PresentationFormat>화면 슬라이드 쇼(4:3)</PresentationFormat>
  <Paragraphs>65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08서울남산체 EB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권한아</cp:lastModifiedBy>
  <cp:revision>24</cp:revision>
  <dcterms:created xsi:type="dcterms:W3CDTF">2016-08-22T04:41:18Z</dcterms:created>
  <dcterms:modified xsi:type="dcterms:W3CDTF">2020-08-31T07:45:45Z</dcterms:modified>
</cp:coreProperties>
</file>