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57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41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57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30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024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4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138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09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234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320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FD67-6E15-455E-8DAE-563215F71ACC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46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932041" y="247603"/>
            <a:ext cx="3833736" cy="92333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웹하드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 변환하여 제출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20MB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kumimoji="0" lang="en-US" altLang="ko-KR" sz="9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-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본인이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기획한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전시에 대한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포트폴리오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(5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개 이내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endParaRPr kumimoji="0" lang="en-US" altLang="ko-KR" sz="9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809618"/>
              </p:ext>
            </p:extLst>
          </p:nvPr>
        </p:nvGraphicFramePr>
        <p:xfrm>
          <a:off x="323527" y="1700809"/>
          <a:ext cx="8502483" cy="4896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5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3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51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2846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경우 장르기입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0410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전시기획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7424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전시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기획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경력을 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공동기획은 별도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(</a:t>
            </a:r>
            <a:r>
              <a:rPr lang="ko-KR" altLang="en-US" sz="1100" b="1" u="sng" dirty="0" smtClean="0">
                <a:latin typeface="+mn-ea"/>
              </a:rPr>
              <a:t>기획</a:t>
            </a:r>
            <a:r>
              <a:rPr lang="ko-KR" altLang="en-US" sz="1100" b="1" u="sng" dirty="0">
                <a:latin typeface="+mn-ea"/>
              </a:rPr>
              <a:t>자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48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01727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본인이 추구하는 전시 기획 방향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195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기획 방향에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1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344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6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3155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/>
              <a:t>시각예술 전시 기획 경력</a:t>
            </a:r>
            <a:r>
              <a:rPr lang="en-US" altLang="ko-KR" sz="1400" b="1" dirty="0"/>
              <a:t> </a:t>
            </a:r>
            <a:r>
              <a:rPr lang="ko-KR" altLang="en-US" sz="1400" b="1" dirty="0"/>
              <a:t>관련 자료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205916"/>
            <a:ext cx="8081513" cy="2062103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lang="ko-KR" altLang="en-US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lang="en-US" altLang="ko-KR" sz="12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본인이 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기획했던 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5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개 이</a:t>
            </a: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내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의 주요 전시 기획에 대한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증빙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가능한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자료를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rgbClr val="0070C0"/>
                </a:solidFill>
                <a:latin typeface="+mn-ea"/>
              </a:rPr>
              <a:t>전시별로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정리하여 첨부하세요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1000" dirty="0" err="1" smtClean="0">
                <a:solidFill>
                  <a:srgbClr val="0070C0"/>
                </a:solidFill>
                <a:latin typeface="+mn-ea"/>
              </a:rPr>
              <a:t>전시기획서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, TEXT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포스터 이미지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홈페이지 링크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도록 </a:t>
            </a:r>
            <a:r>
              <a:rPr lang="ko-KR" altLang="en-US" sz="1000" dirty="0" err="1">
                <a:solidFill>
                  <a:srgbClr val="0070C0"/>
                </a:solidFill>
                <a:latin typeface="+mn-ea"/>
              </a:rPr>
              <a:t>크레딧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참여작가 및 전시장 전경 사진 등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페이지 수 제한은 없으나 파일용량 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20MB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이내 제출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)</a:t>
            </a:r>
            <a:endParaRPr lang="en-US" altLang="ko-KR" sz="1000" dirty="0" smtClean="0">
              <a:solidFill>
                <a:srgbClr val="0070C0"/>
              </a:solidFill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</a:t>
            </a:r>
            <a:endParaRPr lang="en-US" altLang="ko-KR" sz="1000" u="sng" dirty="0">
              <a:solidFill>
                <a:srgbClr val="0070C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81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177</Words>
  <Application>Microsoft Office PowerPoint</Application>
  <PresentationFormat>화면 슬라이드 쇼(4:3)</PresentationFormat>
  <Paragraphs>59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권한아</cp:lastModifiedBy>
  <cp:revision>29</cp:revision>
  <dcterms:created xsi:type="dcterms:W3CDTF">2016-08-22T03:20:21Z</dcterms:created>
  <dcterms:modified xsi:type="dcterms:W3CDTF">2020-08-31T07:52:05Z</dcterms:modified>
</cp:coreProperties>
</file>