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7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41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57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3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24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4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3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9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34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320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FD67-6E15-455E-8DAE-563215F71ACC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46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36689" y="247603"/>
            <a:ext cx="3529087" cy="13388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</a:t>
            </a:r>
            <a:r>
              <a:rPr lang="ko-KR" altLang="en-US" sz="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endParaRPr kumimoji="0" lang="en-US" altLang="ko-KR" sz="9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자신이 기획한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전시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(5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개 이내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에 대해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작성한 포트폴리오 양식을 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형식으로 변환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하여 제출</a:t>
            </a:r>
            <a:endParaRPr kumimoji="0"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</a:t>
            </a:r>
            <a:r>
              <a:rPr kumimoji="0" lang="ko-KR" altLang="en-U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0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MB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kumimoji="0"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09618"/>
              </p:ext>
            </p:extLst>
          </p:nvPr>
        </p:nvGraphicFramePr>
        <p:xfrm>
          <a:off x="323527" y="1700809"/>
          <a:ext cx="8502483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5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3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51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2846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410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전시기획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42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전시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기획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경력을 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공동기획은 별도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(</a:t>
            </a:r>
            <a:r>
              <a:rPr lang="ko-KR" altLang="en-US" sz="1100" b="1" u="sng" dirty="0" smtClean="0">
                <a:latin typeface="+mn-ea"/>
              </a:rPr>
              <a:t>기획</a:t>
            </a:r>
            <a:r>
              <a:rPr lang="ko-KR" altLang="en-US" sz="1100" b="1" u="sng" dirty="0">
                <a:latin typeface="+mn-ea"/>
              </a:rPr>
              <a:t>자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48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01727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본인이 추구하는 전시 기획 방향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95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기획 방향에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344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6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3155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/>
              <a:t>시각예술 전시 기획 경력</a:t>
            </a:r>
            <a:r>
              <a:rPr lang="en-US" altLang="ko-KR" sz="1400" b="1" dirty="0"/>
              <a:t> </a:t>
            </a:r>
            <a:r>
              <a:rPr lang="ko-KR" altLang="en-US" sz="1400" b="1" dirty="0"/>
              <a:t>관련 자료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205916"/>
            <a:ext cx="8081513" cy="175432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lang="ko-KR" altLang="en-US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lang="en-US" altLang="ko-KR" sz="12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본인이 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기획했던 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5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개 이</a:t>
            </a: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내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의 주요 전시 기획에 대한 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, 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TEXT,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포스터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이미지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홈페이지 링크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 err="1">
                <a:solidFill>
                  <a:srgbClr val="0070C0"/>
                </a:solidFill>
                <a:latin typeface="+mn-ea"/>
              </a:rPr>
              <a:t>도록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err="1">
                <a:solidFill>
                  <a:srgbClr val="0070C0"/>
                </a:solidFill>
                <a:latin typeface="+mn-ea"/>
              </a:rPr>
              <a:t>크레딧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참여작가 및 전시장 전경 사진 등 증빙 가능한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자료를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전시별로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정리하여 첨부하세요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. (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페이지 수 제한은 없으나 파일용량 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20MB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이내 제출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</a:t>
            </a:r>
            <a:endParaRPr lang="en-US" altLang="ko-KR" sz="1000" u="sng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81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177</Words>
  <Application>Microsoft Office PowerPoint</Application>
  <PresentationFormat>화면 슬라이드 쇼(4:3)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이규식</cp:lastModifiedBy>
  <cp:revision>20</cp:revision>
  <dcterms:created xsi:type="dcterms:W3CDTF">2016-08-22T03:20:21Z</dcterms:created>
  <dcterms:modified xsi:type="dcterms:W3CDTF">2019-08-30T00:20:10Z</dcterms:modified>
</cp:coreProperties>
</file>