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556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506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67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12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65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161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010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44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96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02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401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9D3AD-0CEF-4157-A0EC-CE01DF128C0B}" type="datetimeFigureOut">
              <a:rPr lang="ko-KR" altLang="en-US" smtClean="0"/>
              <a:t>2019-08-30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853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95637"/>
            <a:ext cx="5012911" cy="107721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2400" b="1" dirty="0" smtClean="0"/>
              <a:t>PERIGEE TEAM PROJECT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187613" y="157083"/>
            <a:ext cx="3529087" cy="1338828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시 파란 글씨는 지우세요</a:t>
            </a: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-</a:t>
            </a:r>
            <a:r>
              <a:rPr lang="ko-KR" altLang="en-US" sz="9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웹하드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en-US" sz="900" b="1" u="sng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업로드시</a:t>
            </a:r>
            <a:endParaRPr lang="en-US" altLang="ko-KR" sz="900" b="1" u="sng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작성한 포트폴리오 파일을 </a:t>
            </a:r>
            <a:r>
              <a:rPr kumimoji="0"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PDF </a:t>
            </a:r>
            <a:r>
              <a:rPr kumimoji="0" lang="ko-KR" altLang="en-US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형식으로 변환</a:t>
            </a:r>
            <a:r>
              <a:rPr kumimoji="0" lang="ko-KR" altLang="en-U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하여 </a:t>
            </a:r>
            <a:r>
              <a:rPr kumimoji="0" lang="ko-KR" altLang="en-US" sz="9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제출</a:t>
            </a:r>
            <a:endParaRPr kumimoji="0" lang="en-US" altLang="ko-KR" sz="9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kumimoji="0" lang="ko-KR" altLang="en-US" sz="9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총 용량 </a:t>
            </a:r>
            <a:r>
              <a:rPr lang="en-US" altLang="ko-KR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2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0</a:t>
            </a:r>
            <a:r>
              <a:rPr kumimoji="0"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MB </a:t>
            </a:r>
            <a:r>
              <a:rPr kumimoji="0"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이내</a:t>
            </a:r>
            <a:endParaRPr kumimoji="0" lang="en-US" altLang="ko-KR" sz="900" b="1" u="sng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점의 이미지 제출 </a:t>
            </a:r>
            <a:endParaRPr kumimoji="0" lang="en-US" altLang="ko-KR" sz="900" b="1" u="sng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65496" y="1916834"/>
            <a:ext cx="14462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2400" dirty="0">
                <a:solidFill>
                  <a:srgbClr val="0070C0"/>
                </a:solidFill>
                <a:latin typeface="08서울남산체 EB" pitchFamily="18" charset="-127"/>
                <a:ea typeface="08서울남산체 EB" pitchFamily="18" charset="-127"/>
              </a:rPr>
              <a:t>본명을 기입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068639"/>
              </p:ext>
            </p:extLst>
          </p:nvPr>
        </p:nvGraphicFramePr>
        <p:xfrm>
          <a:off x="323528" y="1628799"/>
          <a:ext cx="8424937" cy="4940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4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8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9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842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성명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생년월일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연락처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휴대폰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E-mail :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신청 부문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전시기획은 전시기획</a:t>
                      </a:r>
                      <a:r>
                        <a:rPr lang="en-US" altLang="ko-KR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작가일 경우 장르기입</a:t>
                      </a:r>
                      <a:endParaRPr lang="ko-KR" altLang="en-US" sz="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494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학  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력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6539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최근 순으로 작성</a:t>
                      </a:r>
                      <a:endParaRPr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494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주요 전시 경력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0914">
                <a:tc gridSpan="8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전시 경력을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최근 순으로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 이내 작성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개인전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단체전 표기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7" y="157083"/>
            <a:ext cx="3655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u="sng" dirty="0" smtClean="0">
                <a:latin typeface="+mn-ea"/>
              </a:rPr>
              <a:t>Portfolio </a:t>
            </a:r>
            <a:r>
              <a:rPr lang="en-US" altLang="ko-KR" sz="1100" b="1" u="sng" dirty="0">
                <a:latin typeface="+mn-ea"/>
              </a:rPr>
              <a:t>(</a:t>
            </a:r>
            <a:r>
              <a:rPr lang="ko-KR" altLang="en-US" sz="1100" b="1" u="sng" dirty="0" smtClean="0">
                <a:latin typeface="+mn-ea"/>
              </a:rPr>
              <a:t>작가</a:t>
            </a:r>
            <a:r>
              <a:rPr lang="en-US" altLang="ko-KR" sz="1100" b="1" u="sng" dirty="0" smtClean="0">
                <a:latin typeface="+mn-ea"/>
              </a:rPr>
              <a:t>)</a:t>
            </a:r>
            <a:endParaRPr lang="ko-KR" altLang="en-US" sz="1100" b="1" u="sng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8601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578100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7807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작업 개념 설명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770">
                <a:tc>
                  <a:txBody>
                    <a:bodyPr/>
                    <a:lstStyle/>
                    <a:p>
                      <a:pPr algn="ctr"/>
                      <a:endParaRPr kumimoji="0"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추구하는 작업 개념에 대해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팀 프로젝트에 관한 생각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2092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팀 프로젝트에 대한 자신의 생각을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266746"/>
            <a:ext cx="1710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주요 작품 이미지</a:t>
            </a:r>
            <a:endParaRPr lang="ko-KR" alt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19582" y="1052737"/>
            <a:ext cx="8173492" cy="2862322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※</a:t>
            </a:r>
            <a:r>
              <a:rPr kumimoji="0" lang="ko-KR" altLang="en-US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작성 시 파란 글씨는 지우세요</a:t>
            </a:r>
            <a:r>
              <a:rPr kumimoji="0" lang="en-US" altLang="ko-KR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.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주요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이미지 </a:t>
            </a:r>
            <a:r>
              <a:rPr kumimoji="0"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캡션 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: </a:t>
            </a:r>
            <a:r>
              <a:rPr kumimoji="0"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작품명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재료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크기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제작연도</a:t>
            </a: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뉴미디어∙영상 작업은 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5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점의 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주요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장면 </a:t>
            </a:r>
            <a:r>
              <a:rPr kumimoji="0" lang="ko-KR" altLang="en-US" sz="1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스틸컷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사용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작품을 업로드 한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URL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표기 </a:t>
            </a: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캡션 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: </a:t>
            </a:r>
            <a:r>
              <a:rPr kumimoji="0"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작품명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장비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러닝타임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제작연도</a:t>
            </a: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이미지는 </a:t>
            </a:r>
            <a:r>
              <a:rPr kumimoji="0" lang="en-US" altLang="ko-KR" sz="1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 이내로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(</a:t>
            </a:r>
            <a:r>
              <a:rPr lang="ko-KR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뉴미디어∙영상 작업은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작품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5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)</a:t>
            </a: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(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초과제출 시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 이내만 심사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반영됨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525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192</Words>
  <Application>Microsoft Office PowerPoint</Application>
  <PresentationFormat>화면 슬라이드 쇼(4:3)</PresentationFormat>
  <Paragraphs>68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08서울남산체 EB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이규식</cp:lastModifiedBy>
  <cp:revision>14</cp:revision>
  <dcterms:created xsi:type="dcterms:W3CDTF">2016-08-22T04:41:18Z</dcterms:created>
  <dcterms:modified xsi:type="dcterms:W3CDTF">2019-08-30T00:20:40Z</dcterms:modified>
</cp:coreProperties>
</file>