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2017-07-18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5569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2017-07-18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5065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2017-07-18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0671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2017-07-18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8125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2017-07-18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6535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2017-07-18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1614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2017-07-18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0100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2017-07-18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447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2017-07-18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1969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2017-07-18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3029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2017-07-18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4012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9D3AD-0CEF-4157-A0EC-CE01DF128C0B}" type="datetimeFigureOut">
              <a:rPr lang="ko-KR" altLang="en-US" smtClean="0"/>
              <a:t>2017-07-18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853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95637"/>
            <a:ext cx="5012911" cy="107721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ko-KR" sz="2400" b="1" dirty="0" smtClean="0"/>
              <a:t>PERIGEE TEAM PROJECT</a:t>
            </a:r>
            <a:endParaRPr lang="ko-KR" alt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187613" y="157083"/>
            <a:ext cx="3529087" cy="1338828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&lt;</a:t>
            </a:r>
            <a:r>
              <a:rPr kumimoji="0"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작성 </a:t>
            </a: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방</a:t>
            </a:r>
            <a:r>
              <a:rPr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법</a:t>
            </a:r>
            <a:r>
              <a:rPr kumimoji="0" lang="en-US" altLang="ko-KR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&gt;</a:t>
            </a:r>
            <a:endParaRPr kumimoji="0" lang="en-US" altLang="ko-KR" sz="9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※</a:t>
            </a:r>
            <a:r>
              <a:rPr kumimoji="0"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작성 시 파란 글씨는 지우세요</a:t>
            </a:r>
            <a:r>
              <a:rPr kumimoji="0"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.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-</a:t>
            </a:r>
            <a:r>
              <a:rPr lang="ko-KR" altLang="en-US" sz="900" b="1" u="sng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웹하드</a:t>
            </a:r>
            <a:r>
              <a:rPr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lang="ko-KR" altLang="en-US" sz="900" b="1" u="sng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업로드시</a:t>
            </a:r>
            <a:endParaRPr lang="en-US" altLang="ko-KR" sz="900" b="1" u="sng" dirty="0" smtClean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kumimoji="0"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작성한 포트폴리오 파일을 </a:t>
            </a:r>
            <a:r>
              <a:rPr kumimoji="0" lang="en-US" altLang="ko-KR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PDF </a:t>
            </a:r>
            <a:r>
              <a:rPr kumimoji="0" lang="ko-KR" altLang="en-US" sz="9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형식으로 변환</a:t>
            </a:r>
            <a:r>
              <a:rPr kumimoji="0" lang="ko-KR" altLang="en-US" sz="9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하여 </a:t>
            </a:r>
            <a:r>
              <a:rPr kumimoji="0" lang="ko-KR" altLang="en-US" sz="9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제출</a:t>
            </a:r>
            <a:endParaRPr kumimoji="0" lang="en-US" altLang="ko-KR" sz="900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kumimoji="0" lang="ko-KR" altLang="en-US" sz="9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총 용량 </a:t>
            </a:r>
            <a:r>
              <a:rPr lang="en-US" altLang="ko-KR" sz="9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2</a:t>
            </a:r>
            <a:r>
              <a:rPr lang="en-US" altLang="ko-KR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0</a:t>
            </a:r>
            <a:r>
              <a:rPr kumimoji="0" lang="en-US" altLang="ko-KR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MB </a:t>
            </a:r>
            <a:r>
              <a:rPr kumimoji="0"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이내</a:t>
            </a:r>
            <a:endParaRPr kumimoji="0" lang="en-US" altLang="ko-KR" sz="900" b="1" u="sng" dirty="0" smtClean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 </a:t>
            </a:r>
            <a:r>
              <a:rPr lang="en-US" altLang="ko-KR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10</a:t>
            </a:r>
            <a:r>
              <a:rPr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점의 이미지 제출 </a:t>
            </a:r>
            <a:endParaRPr kumimoji="0" lang="en-US" altLang="ko-KR" sz="900" b="1" u="sng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965496" y="1916834"/>
            <a:ext cx="14462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ko-KR" altLang="en-US" sz="2400" dirty="0">
                <a:solidFill>
                  <a:srgbClr val="0070C0"/>
                </a:solidFill>
                <a:latin typeface="08서울남산체 EB" pitchFamily="18" charset="-127"/>
                <a:ea typeface="08서울남산체 EB" pitchFamily="18" charset="-127"/>
              </a:rPr>
              <a:t>본명을 기입</a:t>
            </a: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068639"/>
              </p:ext>
            </p:extLst>
          </p:nvPr>
        </p:nvGraphicFramePr>
        <p:xfrm>
          <a:off x="323528" y="1628799"/>
          <a:ext cx="8424937" cy="4940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020"/>
                <a:gridCol w="1540755"/>
                <a:gridCol w="744372"/>
                <a:gridCol w="1353403"/>
                <a:gridCol w="609031"/>
                <a:gridCol w="1688190"/>
                <a:gridCol w="747936"/>
                <a:gridCol w="1184230"/>
              </a:tblGrid>
              <a:tr h="576065"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성명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생년월일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연락처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휴대폰 </a:t>
                      </a: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</a:p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</a:rPr>
                        <a:t>E-mail :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신청 부문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전시기획은 전시기획</a:t>
                      </a:r>
                      <a:r>
                        <a:rPr lang="en-US" altLang="ko-KR" sz="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/ </a:t>
                      </a:r>
                      <a:r>
                        <a:rPr lang="ko-KR" altLang="en-US" sz="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작가일 경우 장르기입</a:t>
                      </a:r>
                      <a:endParaRPr lang="ko-KR" altLang="en-US" sz="8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68494">
                <a:tc gridSpan="8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학   </a:t>
                      </a:r>
                      <a:r>
                        <a:rPr lang="ko-KR" altLang="en-US" sz="1000" b="1" dirty="0" err="1" smtClean="0">
                          <a:solidFill>
                            <a:schemeClr val="tx1"/>
                          </a:solidFill>
                        </a:rPr>
                        <a:t>력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36539">
                <a:tc gridSpan="8">
                  <a:txBody>
                    <a:bodyPr/>
                    <a:lstStyle/>
                    <a:p>
                      <a:pPr algn="ctr" latinLnBrk="1"/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※ </a:t>
                      </a:r>
                      <a:r>
                        <a:rPr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최근 순으로 작성</a:t>
                      </a:r>
                      <a:endParaRPr lang="en-US" altLang="ko-KR" sz="1000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68494">
                <a:tc gridSpan="8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주요 전시 경력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390914">
                <a:tc gridSpan="8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※ </a:t>
                      </a:r>
                      <a:r>
                        <a:rPr lang="ko-KR" altLang="en-US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전시 경력을 </a:t>
                      </a:r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최근 순으로</a:t>
                      </a: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</a:t>
                      </a:r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개 이내 </a:t>
                      </a:r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작성</a:t>
                      </a: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ko-KR" altLang="en-US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개인전</a:t>
                      </a: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ko-KR" altLang="en-US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단체전 표기</a:t>
                      </a: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3527" y="157083"/>
            <a:ext cx="3655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u="sng" dirty="0" smtClean="0">
                <a:latin typeface="+mn-ea"/>
              </a:rPr>
              <a:t>Portfolio </a:t>
            </a:r>
            <a:r>
              <a:rPr lang="en-US" altLang="ko-KR" sz="1100" b="1" u="sng" dirty="0">
                <a:latin typeface="+mn-ea"/>
              </a:rPr>
              <a:t>(</a:t>
            </a:r>
            <a:r>
              <a:rPr lang="ko-KR" altLang="en-US" sz="1100" b="1" u="sng" dirty="0" smtClean="0">
                <a:latin typeface="+mn-ea"/>
              </a:rPr>
              <a:t>작가</a:t>
            </a:r>
            <a:r>
              <a:rPr lang="en-US" altLang="ko-KR" sz="1100" b="1" u="sng" dirty="0" smtClean="0">
                <a:latin typeface="+mn-ea"/>
              </a:rPr>
              <a:t>)</a:t>
            </a:r>
            <a:endParaRPr lang="ko-KR" altLang="en-US" sz="1100" b="1" u="sng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8601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578100"/>
              </p:ext>
            </p:extLst>
          </p:nvPr>
        </p:nvGraphicFramePr>
        <p:xfrm>
          <a:off x="179512" y="116632"/>
          <a:ext cx="8784976" cy="6552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4976"/>
              </a:tblGrid>
              <a:tr h="307807"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작업 개념 설명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138770">
                <a:tc>
                  <a:txBody>
                    <a:bodyPr/>
                    <a:lstStyle/>
                    <a:p>
                      <a:pPr algn="ctr"/>
                      <a:endParaRPr kumimoji="0" lang="en-US" altLang="ko-KR" sz="1000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20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줄 이내 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추구하는 작업 개념에 대해 간략하게 기술하세요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.)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 </a:t>
                      </a: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405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팀 프로젝트에 관한 생각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782092"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20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줄 이내 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팀 프로젝트에 대한 자신의 생각을 간략하게 기술하세요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.)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 </a:t>
                      </a: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859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9" y="266746"/>
            <a:ext cx="17107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altLang="ko-KR" sz="1400" b="1" dirty="0" smtClean="0"/>
              <a:t> </a:t>
            </a:r>
            <a:r>
              <a:rPr lang="ko-KR" altLang="en-US" sz="1400" b="1" dirty="0" smtClean="0"/>
              <a:t>주요 작품 이미지</a:t>
            </a:r>
            <a:endParaRPr lang="ko-KR" alt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19582" y="1052737"/>
            <a:ext cx="8173492" cy="2862322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&lt;</a:t>
            </a:r>
            <a:r>
              <a:rPr kumimoji="0" lang="ko-KR" altLang="en-US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작성 </a:t>
            </a:r>
            <a:r>
              <a:rPr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방</a:t>
            </a:r>
            <a:r>
              <a:rPr lang="ko-KR" altLang="en-US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법</a:t>
            </a:r>
            <a:r>
              <a:rPr kumimoji="0" lang="en-US" altLang="ko-KR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&gt;</a:t>
            </a:r>
            <a:endParaRPr kumimoji="0" lang="en-US" altLang="ko-KR" sz="10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solidFill>
                  <a:srgbClr val="1F497D">
                    <a:lumMod val="60000"/>
                    <a:lumOff val="40000"/>
                  </a:srgbClr>
                </a:solidFill>
                <a:latin typeface="+mn-ea"/>
              </a:rPr>
              <a:t>※</a:t>
            </a:r>
            <a:r>
              <a:rPr kumimoji="0" lang="ko-KR" altLang="en-US" sz="1000" b="1" dirty="0">
                <a:solidFill>
                  <a:srgbClr val="1F497D">
                    <a:lumMod val="60000"/>
                    <a:lumOff val="40000"/>
                  </a:srgbClr>
                </a:solidFill>
                <a:latin typeface="+mn-ea"/>
              </a:rPr>
              <a:t>작성 시 파란 글씨는 지우세요</a:t>
            </a:r>
            <a:r>
              <a:rPr kumimoji="0" lang="en-US" altLang="ko-KR" sz="1000" b="1" dirty="0">
                <a:solidFill>
                  <a:srgbClr val="1F497D">
                    <a:lumMod val="60000"/>
                    <a:lumOff val="40000"/>
                  </a:srgbClr>
                </a:solidFill>
                <a:latin typeface="+mn-ea"/>
              </a:rPr>
              <a:t>.</a:t>
            </a:r>
            <a:endParaRPr kumimoji="0" lang="en-US" altLang="ko-KR" sz="10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000" b="1" dirty="0" smtClean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주요 </a:t>
            </a:r>
            <a:r>
              <a:rPr kumimoji="0" lang="ko-KR" altLang="en-US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 </a:t>
            </a:r>
            <a:r>
              <a:rPr kumimoji="0"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이미지 </a:t>
            </a:r>
            <a:r>
              <a:rPr kumimoji="0" lang="en-US" altLang="ko-KR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10</a:t>
            </a:r>
            <a:r>
              <a:rPr kumimoji="0"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점</a:t>
            </a:r>
            <a:endParaRPr kumimoji="0" lang="en-US" altLang="ko-KR" sz="10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캡션 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: </a:t>
            </a:r>
            <a:r>
              <a:rPr kumimoji="0" lang="ko-KR" altLang="en-US" sz="1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작품명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재료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크기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제작연도</a:t>
            </a:r>
            <a:endParaRPr kumimoji="0" lang="en-US" altLang="ko-KR" sz="1000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000" dirty="0" smtClean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lang="ko-KR" altLang="ko-KR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뉴미디어∙영상 작업은 </a:t>
            </a:r>
            <a:r>
              <a:rPr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 </a:t>
            </a:r>
            <a:r>
              <a:rPr lang="en-US" altLang="ko-KR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5</a:t>
            </a:r>
            <a:r>
              <a:rPr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점의 </a:t>
            </a:r>
            <a:r>
              <a:rPr kumimoji="0"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주요 </a:t>
            </a:r>
            <a:r>
              <a:rPr kumimoji="0" lang="ko-KR" altLang="en-US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장면 </a:t>
            </a:r>
            <a:r>
              <a:rPr kumimoji="0" lang="ko-KR" altLang="en-US" sz="1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스틸컷</a:t>
            </a:r>
            <a:r>
              <a:rPr kumimoji="0"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kumimoji="0" lang="ko-KR" altLang="en-US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사용</a:t>
            </a:r>
            <a:endParaRPr kumimoji="0" lang="en-US" altLang="ko-KR" sz="10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작품을 업로드 한 </a:t>
            </a:r>
            <a:r>
              <a:rPr kumimoji="0" lang="en-US" altLang="ko-KR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URL 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표기 </a:t>
            </a:r>
            <a:endParaRPr kumimoji="0" lang="en-US" altLang="ko-KR" sz="1000" dirty="0" smtClean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캡션 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: </a:t>
            </a:r>
            <a:r>
              <a:rPr kumimoji="0" lang="ko-KR" altLang="en-US" sz="1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작품명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장비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러닝타임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제작연도</a:t>
            </a:r>
            <a:endParaRPr kumimoji="0" lang="en-US" altLang="ko-KR" sz="1000" dirty="0" smtClean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kumimoji="0" lang="en-US" altLang="ko-KR" sz="1000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>
              <a:lnSpc>
                <a:spcPct val="150000"/>
              </a:lnSpc>
              <a:defRPr/>
            </a:pPr>
            <a:r>
              <a:rPr kumimoji="0" lang="en-US" altLang="ko-KR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※ 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 이미지는 </a:t>
            </a:r>
            <a:r>
              <a:rPr kumimoji="0" lang="en-US" altLang="ko-KR" sz="10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10</a:t>
            </a:r>
            <a:r>
              <a:rPr kumimoji="0" lang="ko-KR" altLang="en-US" sz="10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점 이내로 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작성</a:t>
            </a:r>
            <a:r>
              <a:rPr kumimoji="0" lang="en-US" altLang="ko-KR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(</a:t>
            </a:r>
            <a:r>
              <a:rPr lang="ko-KR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뉴미디어∙영상 작업은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작품 </a:t>
            </a:r>
            <a:r>
              <a:rPr kumimoji="0" lang="en-US" altLang="ko-KR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5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점</a:t>
            </a:r>
            <a:r>
              <a:rPr kumimoji="0" lang="en-US" altLang="ko-KR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)</a:t>
            </a:r>
            <a:endParaRPr kumimoji="0" lang="en-US" altLang="ko-KR" sz="1000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(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초과제출 시 </a:t>
            </a:r>
            <a:r>
              <a:rPr kumimoji="0" lang="en-US" altLang="ko-KR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10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점 이내만 심사 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반영됨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0525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192</Words>
  <Application>Microsoft Office PowerPoint</Application>
  <PresentationFormat>화면 슬라이드 쇼(4:3)</PresentationFormat>
  <Paragraphs>68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김성훈</dc:creator>
  <cp:lastModifiedBy>박지형</cp:lastModifiedBy>
  <cp:revision>13</cp:revision>
  <dcterms:created xsi:type="dcterms:W3CDTF">2016-08-22T04:41:18Z</dcterms:created>
  <dcterms:modified xsi:type="dcterms:W3CDTF">2017-07-18T02:36:13Z</dcterms:modified>
</cp:coreProperties>
</file>