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7" r:id="rId2"/>
    <p:sldId id="258" r:id="rId3"/>
    <p:sldId id="259" r:id="rId4"/>
  </p:sldIdLst>
  <p:sldSz cx="9144000" cy="6858000" type="screen4x3"/>
  <p:notesSz cx="6858000" cy="9144000"/>
  <p:defaultTextStyle>
    <a:defPPr>
      <a:defRPr lang="ko-KR"/>
    </a:defPPr>
    <a:lvl1pPr marL="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110" d="100"/>
          <a:sy n="110" d="100"/>
        </p:scale>
        <p:origin x="-1692" y="-84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slide" Target="slides/slide3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제목 슬라이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부제목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ko-KR" altLang="en-US" smtClean="0"/>
              <a:t>마스터 부제목 스타일 편집</a:t>
            </a:r>
            <a:endParaRPr lang="ko-KR" altLang="en-US"/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4A9D3AD-0CEF-4157-A0EC-CE01DF128C0B}" type="datetimeFigureOut">
              <a:rPr lang="ko-KR" altLang="en-US" smtClean="0"/>
              <a:t>2016-08-24</a:t>
            </a:fld>
            <a:endParaRPr lang="ko-KR" altLang="en-US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CE9DA7F-A580-4ADB-AD78-EBBEA0902C5B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475569415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제목 및 세로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세로 텍스트 개체 틀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4A9D3AD-0CEF-4157-A0EC-CE01DF128C0B}" type="datetimeFigureOut">
              <a:rPr lang="ko-KR" altLang="en-US" smtClean="0"/>
              <a:t>2016-08-24</a:t>
            </a:fld>
            <a:endParaRPr lang="ko-KR" altLang="en-US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CE9DA7F-A580-4ADB-AD78-EBBEA0902C5B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96506501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세로 제목 및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세로 제목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세로 텍스트 개체 틀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4A9D3AD-0CEF-4157-A0EC-CE01DF128C0B}" type="datetimeFigureOut">
              <a:rPr lang="ko-KR" altLang="en-US" smtClean="0"/>
              <a:t>2016-08-24</a:t>
            </a:fld>
            <a:endParaRPr lang="ko-KR" altLang="en-US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CE9DA7F-A580-4ADB-AD78-EBBEA0902C5B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57067138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제목 및 내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내용 개체 틀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4A9D3AD-0CEF-4157-A0EC-CE01DF128C0B}" type="datetimeFigureOut">
              <a:rPr lang="ko-KR" altLang="en-US" smtClean="0"/>
              <a:t>2016-08-24</a:t>
            </a:fld>
            <a:endParaRPr lang="ko-KR" altLang="en-US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CE9DA7F-A580-4ADB-AD78-EBBEA0902C5B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288812510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구역 머리글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4A9D3AD-0CEF-4157-A0EC-CE01DF128C0B}" type="datetimeFigureOut">
              <a:rPr lang="ko-KR" altLang="en-US" smtClean="0"/>
              <a:t>2016-08-24</a:t>
            </a:fld>
            <a:endParaRPr lang="ko-KR" altLang="en-US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CE9DA7F-A580-4ADB-AD78-EBBEA0902C5B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407653522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콘텐츠 2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내용 개체 틀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4" name="내용 개체 틀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5" name="날짜 개체 틀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4A9D3AD-0CEF-4157-A0EC-CE01DF128C0B}" type="datetimeFigureOut">
              <a:rPr lang="ko-KR" altLang="en-US" smtClean="0"/>
              <a:t>2016-08-24</a:t>
            </a:fld>
            <a:endParaRPr lang="ko-KR" altLang="en-US"/>
          </a:p>
        </p:txBody>
      </p:sp>
      <p:sp>
        <p:nvSpPr>
          <p:cNvPr id="6" name="바닥글 개체 틀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7" name="슬라이드 번호 개체 틀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CE9DA7F-A580-4ADB-AD78-EBBEA0902C5B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338161486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비교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</p:txBody>
      </p:sp>
      <p:sp>
        <p:nvSpPr>
          <p:cNvPr id="4" name="내용 개체 틀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5" name="텍스트 개체 틀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</p:txBody>
      </p:sp>
      <p:sp>
        <p:nvSpPr>
          <p:cNvPr id="6" name="내용 개체 틀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7" name="날짜 개체 틀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4A9D3AD-0CEF-4157-A0EC-CE01DF128C0B}" type="datetimeFigureOut">
              <a:rPr lang="ko-KR" altLang="en-US" smtClean="0"/>
              <a:t>2016-08-24</a:t>
            </a:fld>
            <a:endParaRPr lang="ko-KR" altLang="en-US"/>
          </a:p>
        </p:txBody>
      </p:sp>
      <p:sp>
        <p:nvSpPr>
          <p:cNvPr id="8" name="바닥글 개체 틀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9" name="슬라이드 번호 개체 틀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CE9DA7F-A580-4ADB-AD78-EBBEA0902C5B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391010057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제목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날짜 개체 틀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4A9D3AD-0CEF-4157-A0EC-CE01DF128C0B}" type="datetimeFigureOut">
              <a:rPr lang="ko-KR" altLang="en-US" smtClean="0"/>
              <a:t>2016-08-24</a:t>
            </a:fld>
            <a:endParaRPr lang="ko-KR" altLang="en-US"/>
          </a:p>
        </p:txBody>
      </p:sp>
      <p:sp>
        <p:nvSpPr>
          <p:cNvPr id="4" name="바닥글 개체 틀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5" name="슬라이드 번호 개체 틀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CE9DA7F-A580-4ADB-AD78-EBBEA0902C5B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38044718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빈 화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날짜 개체 틀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4A9D3AD-0CEF-4157-A0EC-CE01DF128C0B}" type="datetimeFigureOut">
              <a:rPr lang="ko-KR" altLang="en-US" smtClean="0"/>
              <a:t>2016-08-24</a:t>
            </a:fld>
            <a:endParaRPr lang="ko-KR" altLang="en-US"/>
          </a:p>
        </p:txBody>
      </p:sp>
      <p:sp>
        <p:nvSpPr>
          <p:cNvPr id="3" name="바닥글 개체 틀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4" name="슬라이드 번호 개체 틀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CE9DA7F-A580-4ADB-AD78-EBBEA0902C5B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109196934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캡션 있는 콘텐츠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내용 개체 틀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4" name="텍스트 개체 틀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</p:txBody>
      </p:sp>
      <p:sp>
        <p:nvSpPr>
          <p:cNvPr id="5" name="날짜 개체 틀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4A9D3AD-0CEF-4157-A0EC-CE01DF128C0B}" type="datetimeFigureOut">
              <a:rPr lang="ko-KR" altLang="en-US" smtClean="0"/>
              <a:t>2016-08-24</a:t>
            </a:fld>
            <a:endParaRPr lang="ko-KR" altLang="en-US"/>
          </a:p>
        </p:txBody>
      </p:sp>
      <p:sp>
        <p:nvSpPr>
          <p:cNvPr id="6" name="바닥글 개체 틀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7" name="슬라이드 번호 개체 틀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CE9DA7F-A580-4ADB-AD78-EBBEA0902C5B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1453029493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캡션 있는 그림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그림 개체 틀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ko-KR" altLang="en-US"/>
          </a:p>
        </p:txBody>
      </p:sp>
      <p:sp>
        <p:nvSpPr>
          <p:cNvPr id="4" name="텍스트 개체 틀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</p:txBody>
      </p:sp>
      <p:sp>
        <p:nvSpPr>
          <p:cNvPr id="5" name="날짜 개체 틀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4A9D3AD-0CEF-4157-A0EC-CE01DF128C0B}" type="datetimeFigureOut">
              <a:rPr lang="ko-KR" altLang="en-US" smtClean="0"/>
              <a:t>2016-08-24</a:t>
            </a:fld>
            <a:endParaRPr lang="ko-KR" altLang="en-US"/>
          </a:p>
        </p:txBody>
      </p:sp>
      <p:sp>
        <p:nvSpPr>
          <p:cNvPr id="6" name="바닥글 개체 틀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7" name="슬라이드 번호 개체 틀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CE9DA7F-A580-4ADB-AD78-EBBEA0902C5B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4194012132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개체 틀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4A9D3AD-0CEF-4157-A0EC-CE01DF128C0B}" type="datetimeFigureOut">
              <a:rPr lang="ko-KR" altLang="en-US" smtClean="0"/>
              <a:t>2016-08-24</a:t>
            </a:fld>
            <a:endParaRPr lang="ko-KR" altLang="en-US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ko-KR" altLang="en-US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CE9DA7F-A580-4ADB-AD78-EBBEA0902C5B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320853089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1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1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1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1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1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1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1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1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1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1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ko-KR"/>
      </a:defPPr>
      <a:lvl1pPr marL="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323528" y="495637"/>
            <a:ext cx="5012911" cy="1077218"/>
          </a:xfrm>
          <a:prstGeom prst="rect">
            <a:avLst/>
          </a:prstGeom>
          <a:noFill/>
        </p:spPr>
        <p:txBody>
          <a:bodyPr wrap="none" rtlCol="0">
            <a:noAutofit/>
          </a:bodyPr>
          <a:lstStyle/>
          <a:p>
            <a:r>
              <a:rPr lang="en-US" altLang="ko-KR" sz="2400" b="1" dirty="0" smtClean="0"/>
              <a:t>PERIGEE TEAM PROJECT</a:t>
            </a:r>
            <a:endParaRPr lang="ko-KR" altLang="en-US" sz="2400" b="1" dirty="0"/>
          </a:p>
        </p:txBody>
      </p:sp>
      <p:sp>
        <p:nvSpPr>
          <p:cNvPr id="4" name="TextBox 3"/>
          <p:cNvSpPr txBox="1"/>
          <p:nvPr/>
        </p:nvSpPr>
        <p:spPr>
          <a:xfrm>
            <a:off x="5187613" y="157083"/>
            <a:ext cx="3529087" cy="1338828"/>
          </a:xfrm>
          <a:prstGeom prst="rect">
            <a:avLst/>
          </a:prstGeom>
          <a:ln>
            <a:prstDash val="sysDot"/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wrap="square">
            <a:spAutoFit/>
          </a:bodyPr>
          <a:lstStyle/>
          <a:p>
            <a:pPr algn="ctr" fontAlgn="auto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defRPr/>
            </a:pPr>
            <a:r>
              <a:rPr kumimoji="0" lang="en-US" altLang="ko-KR" sz="900" b="1" dirty="0">
                <a:solidFill>
                  <a:schemeClr val="tx2">
                    <a:lumMod val="60000"/>
                    <a:lumOff val="40000"/>
                  </a:schemeClr>
                </a:solidFill>
                <a:latin typeface="+mn-ea"/>
              </a:rPr>
              <a:t>&lt;</a:t>
            </a:r>
            <a:r>
              <a:rPr kumimoji="0" lang="ko-KR" altLang="en-US" sz="900" b="1" dirty="0">
                <a:solidFill>
                  <a:schemeClr val="tx2">
                    <a:lumMod val="60000"/>
                    <a:lumOff val="40000"/>
                  </a:schemeClr>
                </a:solidFill>
                <a:latin typeface="+mn-ea"/>
              </a:rPr>
              <a:t>작성 </a:t>
            </a:r>
            <a:r>
              <a:rPr lang="ko-KR" altLang="en-US" sz="900" b="1" dirty="0" smtClean="0">
                <a:solidFill>
                  <a:schemeClr val="tx2">
                    <a:lumMod val="60000"/>
                    <a:lumOff val="40000"/>
                  </a:schemeClr>
                </a:solidFill>
                <a:latin typeface="+mn-ea"/>
              </a:rPr>
              <a:t>방</a:t>
            </a:r>
            <a:r>
              <a:rPr lang="ko-KR" altLang="en-US" sz="900" b="1" dirty="0">
                <a:solidFill>
                  <a:schemeClr val="tx2">
                    <a:lumMod val="60000"/>
                    <a:lumOff val="40000"/>
                  </a:schemeClr>
                </a:solidFill>
                <a:latin typeface="+mn-ea"/>
              </a:rPr>
              <a:t>법</a:t>
            </a:r>
            <a:r>
              <a:rPr kumimoji="0" lang="en-US" altLang="ko-KR" sz="900" b="1" dirty="0" smtClean="0">
                <a:solidFill>
                  <a:schemeClr val="tx2">
                    <a:lumMod val="60000"/>
                    <a:lumOff val="40000"/>
                  </a:schemeClr>
                </a:solidFill>
                <a:latin typeface="+mn-ea"/>
              </a:rPr>
              <a:t>&gt;</a:t>
            </a:r>
            <a:endParaRPr kumimoji="0" lang="en-US" altLang="ko-KR" sz="900" b="1" dirty="0">
              <a:solidFill>
                <a:schemeClr val="tx2">
                  <a:lumMod val="60000"/>
                  <a:lumOff val="40000"/>
                </a:schemeClr>
              </a:solidFill>
              <a:latin typeface="+mn-ea"/>
            </a:endParaRPr>
          </a:p>
          <a:p>
            <a:pPr fontAlgn="auto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defRPr/>
            </a:pPr>
            <a:r>
              <a:rPr kumimoji="0" lang="en-US" altLang="ko-KR" sz="900" b="1" dirty="0">
                <a:solidFill>
                  <a:schemeClr val="tx2">
                    <a:lumMod val="60000"/>
                    <a:lumOff val="40000"/>
                  </a:schemeClr>
                </a:solidFill>
                <a:latin typeface="+mn-ea"/>
              </a:rPr>
              <a:t>※</a:t>
            </a:r>
            <a:r>
              <a:rPr kumimoji="0" lang="ko-KR" altLang="en-US" sz="900" b="1" dirty="0">
                <a:solidFill>
                  <a:schemeClr val="tx2">
                    <a:lumMod val="60000"/>
                    <a:lumOff val="40000"/>
                  </a:schemeClr>
                </a:solidFill>
                <a:latin typeface="+mn-ea"/>
              </a:rPr>
              <a:t>작성 시 파란 글씨는 지우세요</a:t>
            </a:r>
            <a:r>
              <a:rPr kumimoji="0" lang="en-US" altLang="ko-KR" sz="900" b="1" dirty="0">
                <a:solidFill>
                  <a:schemeClr val="tx2">
                    <a:lumMod val="60000"/>
                    <a:lumOff val="40000"/>
                  </a:schemeClr>
                </a:solidFill>
                <a:latin typeface="+mn-ea"/>
              </a:rPr>
              <a:t>.</a:t>
            </a:r>
          </a:p>
          <a:p>
            <a:pPr fontAlgn="auto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defRPr/>
            </a:pPr>
            <a:r>
              <a:rPr lang="en-US" altLang="ko-KR" sz="900" b="1" u="sng" dirty="0" smtClean="0">
                <a:solidFill>
                  <a:schemeClr val="tx2">
                    <a:lumMod val="60000"/>
                    <a:lumOff val="40000"/>
                  </a:schemeClr>
                </a:solidFill>
                <a:latin typeface="+mn-ea"/>
              </a:rPr>
              <a:t>-</a:t>
            </a:r>
            <a:r>
              <a:rPr lang="ko-KR" altLang="en-US" sz="900" b="1" u="sng" dirty="0" err="1" smtClean="0">
                <a:solidFill>
                  <a:schemeClr val="tx2">
                    <a:lumMod val="60000"/>
                    <a:lumOff val="40000"/>
                  </a:schemeClr>
                </a:solidFill>
                <a:latin typeface="+mn-ea"/>
              </a:rPr>
              <a:t>웹하드</a:t>
            </a:r>
            <a:r>
              <a:rPr lang="ko-KR" altLang="en-US" sz="900" b="1" u="sng" dirty="0" smtClean="0">
                <a:solidFill>
                  <a:schemeClr val="tx2">
                    <a:lumMod val="60000"/>
                    <a:lumOff val="40000"/>
                  </a:schemeClr>
                </a:solidFill>
                <a:latin typeface="+mn-ea"/>
              </a:rPr>
              <a:t> </a:t>
            </a:r>
            <a:r>
              <a:rPr lang="ko-KR" altLang="en-US" sz="900" b="1" u="sng" dirty="0" err="1" smtClean="0">
                <a:solidFill>
                  <a:schemeClr val="tx2">
                    <a:lumMod val="60000"/>
                    <a:lumOff val="40000"/>
                  </a:schemeClr>
                </a:solidFill>
                <a:latin typeface="+mn-ea"/>
              </a:rPr>
              <a:t>업로드시</a:t>
            </a:r>
            <a:endParaRPr lang="en-US" altLang="ko-KR" sz="900" b="1" u="sng" dirty="0" smtClean="0">
              <a:solidFill>
                <a:schemeClr val="tx2">
                  <a:lumMod val="60000"/>
                  <a:lumOff val="40000"/>
                </a:schemeClr>
              </a:solidFill>
              <a:latin typeface="+mn-ea"/>
            </a:endParaRPr>
          </a:p>
          <a:p>
            <a:pPr fontAlgn="auto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defRPr/>
            </a:pPr>
            <a:r>
              <a:rPr kumimoji="0" lang="en-US" altLang="ko-KR" sz="900" b="1" u="sng" dirty="0" smtClean="0">
                <a:solidFill>
                  <a:schemeClr val="tx2">
                    <a:lumMod val="60000"/>
                    <a:lumOff val="40000"/>
                  </a:schemeClr>
                </a:solidFill>
                <a:latin typeface="+mn-ea"/>
              </a:rPr>
              <a:t> </a:t>
            </a:r>
            <a:r>
              <a:rPr kumimoji="0" lang="ko-KR" altLang="en-US" sz="900" b="1" u="sng" dirty="0" smtClean="0">
                <a:solidFill>
                  <a:schemeClr val="tx2">
                    <a:lumMod val="60000"/>
                    <a:lumOff val="40000"/>
                  </a:schemeClr>
                </a:solidFill>
                <a:latin typeface="+mn-ea"/>
              </a:rPr>
              <a:t>작성한 포트폴리오 파일을 </a:t>
            </a:r>
            <a:r>
              <a:rPr kumimoji="0" lang="en-US" altLang="ko-KR" sz="900" b="1" u="sng" dirty="0" smtClean="0">
                <a:solidFill>
                  <a:schemeClr val="tx2">
                    <a:lumMod val="60000"/>
                    <a:lumOff val="40000"/>
                  </a:schemeClr>
                </a:solidFill>
                <a:latin typeface="+mn-ea"/>
              </a:rPr>
              <a:t>PDF </a:t>
            </a:r>
            <a:r>
              <a:rPr kumimoji="0" lang="ko-KR" altLang="en-US" sz="900" b="1" u="sng" dirty="0">
                <a:solidFill>
                  <a:schemeClr val="tx2">
                    <a:lumMod val="60000"/>
                    <a:lumOff val="40000"/>
                  </a:schemeClr>
                </a:solidFill>
                <a:latin typeface="+mn-ea"/>
              </a:rPr>
              <a:t>형식으로 변환</a:t>
            </a:r>
            <a:r>
              <a:rPr kumimoji="0" lang="ko-KR" altLang="en-US" sz="900" dirty="0">
                <a:solidFill>
                  <a:schemeClr val="tx2">
                    <a:lumMod val="60000"/>
                    <a:lumOff val="40000"/>
                  </a:schemeClr>
                </a:solidFill>
                <a:latin typeface="+mn-ea"/>
              </a:rPr>
              <a:t>하여 </a:t>
            </a:r>
            <a:r>
              <a:rPr kumimoji="0" lang="ko-KR" altLang="en-US" sz="900" dirty="0" smtClean="0">
                <a:solidFill>
                  <a:schemeClr val="tx2">
                    <a:lumMod val="60000"/>
                    <a:lumOff val="40000"/>
                  </a:schemeClr>
                </a:solidFill>
                <a:latin typeface="+mn-ea"/>
              </a:rPr>
              <a:t>제출</a:t>
            </a:r>
            <a:endParaRPr kumimoji="0" lang="en-US" altLang="ko-KR" sz="900" dirty="0">
              <a:solidFill>
                <a:schemeClr val="tx2">
                  <a:lumMod val="60000"/>
                  <a:lumOff val="40000"/>
                </a:schemeClr>
              </a:solidFill>
              <a:latin typeface="+mn-ea"/>
            </a:endParaRPr>
          </a:p>
          <a:p>
            <a:pPr fontAlgn="auto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FontTx/>
              <a:buChar char="-"/>
              <a:defRPr/>
            </a:pPr>
            <a:r>
              <a:rPr kumimoji="0" lang="ko-KR" altLang="en-US" sz="900" dirty="0">
                <a:solidFill>
                  <a:schemeClr val="tx2">
                    <a:lumMod val="60000"/>
                    <a:lumOff val="40000"/>
                  </a:schemeClr>
                </a:solidFill>
                <a:latin typeface="+mn-ea"/>
              </a:rPr>
              <a:t>총 용량 </a:t>
            </a:r>
            <a:r>
              <a:rPr lang="en-US" altLang="ko-KR" sz="900" b="1" u="sng" dirty="0">
                <a:solidFill>
                  <a:schemeClr val="tx2">
                    <a:lumMod val="60000"/>
                    <a:lumOff val="40000"/>
                  </a:schemeClr>
                </a:solidFill>
                <a:latin typeface="+mn-ea"/>
              </a:rPr>
              <a:t>2</a:t>
            </a:r>
            <a:r>
              <a:rPr lang="en-US" altLang="ko-KR" sz="900" b="1" u="sng" dirty="0" smtClean="0">
                <a:solidFill>
                  <a:schemeClr val="tx2">
                    <a:lumMod val="60000"/>
                    <a:lumOff val="40000"/>
                  </a:schemeClr>
                </a:solidFill>
                <a:latin typeface="+mn-ea"/>
              </a:rPr>
              <a:t>0</a:t>
            </a:r>
            <a:r>
              <a:rPr kumimoji="0" lang="en-US" altLang="ko-KR" sz="900" b="1" u="sng" dirty="0" smtClean="0">
                <a:solidFill>
                  <a:schemeClr val="tx2">
                    <a:lumMod val="60000"/>
                    <a:lumOff val="40000"/>
                  </a:schemeClr>
                </a:solidFill>
                <a:latin typeface="+mn-ea"/>
              </a:rPr>
              <a:t>MB </a:t>
            </a:r>
            <a:r>
              <a:rPr kumimoji="0" lang="ko-KR" altLang="en-US" sz="900" b="1" u="sng" dirty="0" smtClean="0">
                <a:solidFill>
                  <a:schemeClr val="tx2">
                    <a:lumMod val="60000"/>
                    <a:lumOff val="40000"/>
                  </a:schemeClr>
                </a:solidFill>
                <a:latin typeface="+mn-ea"/>
              </a:rPr>
              <a:t>이내</a:t>
            </a:r>
            <a:endParaRPr kumimoji="0" lang="en-US" altLang="ko-KR" sz="900" b="1" u="sng" dirty="0" smtClean="0">
              <a:solidFill>
                <a:schemeClr val="tx2">
                  <a:lumMod val="60000"/>
                  <a:lumOff val="40000"/>
                </a:schemeClr>
              </a:solidFill>
              <a:latin typeface="+mn-ea"/>
            </a:endParaRPr>
          </a:p>
          <a:p>
            <a:pPr fontAlgn="auto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FontTx/>
              <a:buChar char="-"/>
              <a:defRPr/>
            </a:pPr>
            <a:r>
              <a:rPr lang="ko-KR" altLang="en-US" sz="900" b="1" u="sng" dirty="0" smtClean="0">
                <a:solidFill>
                  <a:schemeClr val="tx2">
                    <a:lumMod val="60000"/>
                    <a:lumOff val="40000"/>
                  </a:schemeClr>
                </a:solidFill>
                <a:latin typeface="+mn-ea"/>
              </a:rPr>
              <a:t>작품 </a:t>
            </a:r>
            <a:r>
              <a:rPr lang="en-US" altLang="ko-KR" sz="900" b="1" u="sng" dirty="0" smtClean="0">
                <a:solidFill>
                  <a:schemeClr val="tx2">
                    <a:lumMod val="60000"/>
                    <a:lumOff val="40000"/>
                  </a:schemeClr>
                </a:solidFill>
                <a:latin typeface="+mn-ea"/>
              </a:rPr>
              <a:t>10</a:t>
            </a:r>
            <a:r>
              <a:rPr lang="ko-KR" altLang="en-US" sz="900" b="1" u="sng" dirty="0" smtClean="0">
                <a:solidFill>
                  <a:schemeClr val="tx2">
                    <a:lumMod val="60000"/>
                    <a:lumOff val="40000"/>
                  </a:schemeClr>
                </a:solidFill>
                <a:latin typeface="+mn-ea"/>
              </a:rPr>
              <a:t>점의 이미지 제출 </a:t>
            </a:r>
            <a:endParaRPr kumimoji="0" lang="en-US" altLang="ko-KR" sz="900" b="1" u="sng" dirty="0">
              <a:solidFill>
                <a:schemeClr val="tx2">
                  <a:lumMod val="60000"/>
                  <a:lumOff val="40000"/>
                </a:schemeClr>
              </a:solidFill>
              <a:latin typeface="+mn-ea"/>
            </a:endParaRPr>
          </a:p>
        </p:txBody>
      </p:sp>
      <p:sp>
        <p:nvSpPr>
          <p:cNvPr id="6" name="TextBox 8"/>
          <p:cNvSpPr txBox="1">
            <a:spLocks noChangeArrowheads="1"/>
          </p:cNvSpPr>
          <p:nvPr/>
        </p:nvSpPr>
        <p:spPr bwMode="auto">
          <a:xfrm>
            <a:off x="965496" y="1916834"/>
            <a:ext cx="1446265" cy="83099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square">
            <a:spAutoFit/>
          </a:bodyPr>
          <a:lstStyle/>
          <a:p>
            <a:r>
              <a:rPr kumimoji="0" lang="ko-KR" altLang="en-US" sz="2400" dirty="0">
                <a:solidFill>
                  <a:srgbClr val="0070C0"/>
                </a:solidFill>
                <a:latin typeface="08서울남산체 EB" pitchFamily="18" charset="-127"/>
                <a:ea typeface="08서울남산체 EB" pitchFamily="18" charset="-127"/>
              </a:rPr>
              <a:t>본명을 기입</a:t>
            </a:r>
          </a:p>
        </p:txBody>
      </p:sp>
      <p:graphicFrame>
        <p:nvGraphicFramePr>
          <p:cNvPr id="8" name="표 7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276776200"/>
              </p:ext>
            </p:extLst>
          </p:nvPr>
        </p:nvGraphicFramePr>
        <p:xfrm>
          <a:off x="323528" y="1628799"/>
          <a:ext cx="8424937" cy="4968552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557020"/>
                <a:gridCol w="1540755"/>
                <a:gridCol w="744372"/>
                <a:gridCol w="1353403"/>
                <a:gridCol w="609031"/>
                <a:gridCol w="1688190"/>
                <a:gridCol w="747936"/>
                <a:gridCol w="1184230"/>
              </a:tblGrid>
              <a:tr h="604111">
                <a:tc>
                  <a:txBody>
                    <a:bodyPr/>
                    <a:lstStyle/>
                    <a:p>
                      <a:pPr algn="ctr" latinLnBrk="1"/>
                      <a:endParaRPr lang="en-US" altLang="ko-KR" sz="1000" b="0" dirty="0" smtClean="0">
                        <a:solidFill>
                          <a:schemeClr val="tx1"/>
                        </a:solidFill>
                      </a:endParaRPr>
                    </a:p>
                    <a:p>
                      <a:pPr algn="ctr" latinLnBrk="1"/>
                      <a:r>
                        <a:rPr lang="ko-KR" altLang="en-US" sz="1000" b="0" dirty="0" smtClean="0">
                          <a:solidFill>
                            <a:schemeClr val="tx1"/>
                          </a:solidFill>
                        </a:rPr>
                        <a:t>성명</a:t>
                      </a:r>
                      <a:endParaRPr lang="ko-KR" altLang="en-US" sz="1000" b="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latinLnBrk="1"/>
                      <a:endParaRPr lang="ko-KR" altLang="en-US" sz="1000" b="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latinLnBrk="1"/>
                      <a:endParaRPr lang="en-US" altLang="ko-KR" sz="1000" b="0" dirty="0" smtClean="0">
                        <a:solidFill>
                          <a:schemeClr val="tx1"/>
                        </a:solidFill>
                      </a:endParaRPr>
                    </a:p>
                    <a:p>
                      <a:pPr algn="ctr" latinLnBrk="1"/>
                      <a:r>
                        <a:rPr lang="ko-KR" altLang="en-US" sz="1000" b="0" dirty="0" smtClean="0">
                          <a:solidFill>
                            <a:schemeClr val="tx1"/>
                          </a:solidFill>
                        </a:rPr>
                        <a:t>생년월일</a:t>
                      </a:r>
                      <a:endParaRPr lang="ko-KR" altLang="en-US" sz="1000" b="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latinLnBrk="1"/>
                      <a:endParaRPr lang="ko-KR" altLang="en-US" dirty="0"/>
                    </a:p>
                  </a:txBody>
                  <a:tcPr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latinLnBrk="1"/>
                      <a:endParaRPr lang="en-US" altLang="ko-KR" sz="1000" b="0" dirty="0" smtClean="0">
                        <a:solidFill>
                          <a:schemeClr val="tx1"/>
                        </a:solidFill>
                      </a:endParaRPr>
                    </a:p>
                    <a:p>
                      <a:pPr algn="ctr" latinLnBrk="1"/>
                      <a:r>
                        <a:rPr lang="ko-KR" altLang="en-US" sz="1000" b="0" dirty="0" smtClean="0">
                          <a:solidFill>
                            <a:schemeClr val="tx1"/>
                          </a:solidFill>
                        </a:rPr>
                        <a:t>연락처</a:t>
                      </a:r>
                      <a:endParaRPr lang="ko-KR" altLang="en-US" sz="1000" b="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latinLnBrk="1">
                        <a:lnSpc>
                          <a:spcPct val="150000"/>
                        </a:lnSpc>
                      </a:pPr>
                      <a:r>
                        <a:rPr lang="ko-KR" altLang="en-US" sz="1000" b="0" dirty="0" smtClean="0">
                          <a:solidFill>
                            <a:schemeClr val="tx1"/>
                          </a:solidFill>
                        </a:rPr>
                        <a:t>휴대폰 </a:t>
                      </a:r>
                      <a:r>
                        <a:rPr lang="en-US" altLang="ko-KR" sz="1000" b="0" dirty="0" smtClean="0">
                          <a:solidFill>
                            <a:schemeClr val="tx1"/>
                          </a:solidFill>
                        </a:rPr>
                        <a:t>: </a:t>
                      </a:r>
                    </a:p>
                    <a:p>
                      <a:pPr algn="l" latinLnBrk="1">
                        <a:lnSpc>
                          <a:spcPct val="150000"/>
                        </a:lnSpc>
                      </a:pPr>
                      <a:r>
                        <a:rPr lang="en-US" altLang="ko-KR" sz="1000" b="0" dirty="0" smtClean="0">
                          <a:solidFill>
                            <a:schemeClr val="tx1"/>
                          </a:solidFill>
                        </a:rPr>
                        <a:t>E-mail :</a:t>
                      </a:r>
                      <a:endParaRPr lang="ko-KR" altLang="en-US" sz="1000" b="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latinLnBrk="1"/>
                      <a:endParaRPr lang="en-US" altLang="ko-KR" sz="1000" b="0" dirty="0" smtClean="0">
                        <a:solidFill>
                          <a:schemeClr val="tx1"/>
                        </a:solidFill>
                      </a:endParaRPr>
                    </a:p>
                    <a:p>
                      <a:pPr algn="ctr" latinLnBrk="1"/>
                      <a:r>
                        <a:rPr lang="ko-KR" altLang="en-US" sz="1000" b="0" dirty="0" smtClean="0">
                          <a:solidFill>
                            <a:schemeClr val="tx1"/>
                          </a:solidFill>
                        </a:rPr>
                        <a:t>신청 부문</a:t>
                      </a:r>
                      <a:endParaRPr lang="ko-KR" altLang="en-US" sz="1000" b="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latinLnBrk="1">
                        <a:lnSpc>
                          <a:spcPct val="150000"/>
                        </a:lnSpc>
                      </a:pPr>
                      <a:r>
                        <a:rPr lang="ko-KR" altLang="en-US" sz="800" b="1" dirty="0" smtClean="0">
                          <a:solidFill>
                            <a:schemeClr val="tx2">
                              <a:lumMod val="60000"/>
                              <a:lumOff val="40000"/>
                            </a:schemeClr>
                          </a:solidFill>
                        </a:rPr>
                        <a:t>전시기획은 전시기획</a:t>
                      </a:r>
                      <a:r>
                        <a:rPr lang="en-US" altLang="ko-KR" sz="800" b="1" dirty="0" smtClean="0">
                          <a:solidFill>
                            <a:schemeClr val="tx2">
                              <a:lumMod val="60000"/>
                              <a:lumOff val="40000"/>
                            </a:schemeClr>
                          </a:solidFill>
                        </a:rPr>
                        <a:t>/ </a:t>
                      </a:r>
                      <a:r>
                        <a:rPr lang="ko-KR" altLang="en-US" sz="800" b="1" dirty="0" smtClean="0">
                          <a:solidFill>
                            <a:schemeClr val="tx2">
                              <a:lumMod val="60000"/>
                              <a:lumOff val="40000"/>
                            </a:schemeClr>
                          </a:solidFill>
                        </a:rPr>
                        <a:t>작가일 경우 장르기입</a:t>
                      </a:r>
                      <a:endParaRPr lang="ko-KR" altLang="en-US" sz="800" b="1" dirty="0">
                        <a:solidFill>
                          <a:schemeClr val="tx2">
                            <a:lumMod val="60000"/>
                            <a:lumOff val="40000"/>
                          </a:schemeClr>
                        </a:solidFill>
                      </a:endParaRPr>
                    </a:p>
                  </a:txBody>
                  <a:tcPr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</a:tr>
              <a:tr h="268494">
                <a:tc gridSpan="8">
                  <a:txBody>
                    <a:bodyPr/>
                    <a:lstStyle/>
                    <a:p>
                      <a:pPr algn="ctr" latinLnBrk="1"/>
                      <a:r>
                        <a:rPr lang="ko-KR" altLang="en-US" sz="1000" b="1" dirty="0" smtClean="0">
                          <a:solidFill>
                            <a:schemeClr val="tx1"/>
                          </a:solidFill>
                        </a:rPr>
                        <a:t>학   </a:t>
                      </a:r>
                      <a:r>
                        <a:rPr lang="ko-KR" altLang="en-US" sz="1000" b="1" dirty="0" err="1" smtClean="0">
                          <a:solidFill>
                            <a:schemeClr val="tx1"/>
                          </a:solidFill>
                        </a:rPr>
                        <a:t>력</a:t>
                      </a:r>
                      <a:endParaRPr lang="ko-KR" altLang="en-US" sz="1000" b="1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 sz="800" b="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 sz="800" b="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 sz="800" b="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</a:tr>
              <a:tr h="1436539">
                <a:tc gridSpan="8">
                  <a:txBody>
                    <a:bodyPr/>
                    <a:lstStyle/>
                    <a:p>
                      <a:pPr algn="ctr" latinLnBrk="1"/>
                      <a:r>
                        <a:rPr lang="ko-KR" altLang="ko-KR" sz="1000" b="1" kern="1200" dirty="0" smtClean="0">
                          <a:solidFill>
                            <a:schemeClr val="tx2">
                              <a:lumMod val="60000"/>
                              <a:lumOff val="40000"/>
                            </a:schemeClr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※ </a:t>
                      </a:r>
                      <a:r>
                        <a:rPr lang="ko-KR" altLang="en-US" sz="1000" b="1" dirty="0" smtClean="0">
                          <a:solidFill>
                            <a:schemeClr val="tx2">
                              <a:lumMod val="60000"/>
                              <a:lumOff val="40000"/>
                            </a:schemeClr>
                          </a:solidFill>
                        </a:rPr>
                        <a:t>최근 순으로 작성</a:t>
                      </a:r>
                      <a:endParaRPr lang="en-US" altLang="ko-KR" sz="1000" b="1" dirty="0" smtClean="0">
                        <a:solidFill>
                          <a:schemeClr val="tx2">
                            <a:lumMod val="60000"/>
                            <a:lumOff val="40000"/>
                          </a:schemeClr>
                        </a:solidFill>
                      </a:endParaRPr>
                    </a:p>
                    <a:p>
                      <a:pPr algn="ctr" latinLnBrk="1"/>
                      <a:endParaRPr lang="en-US" altLang="ko-KR" sz="1000" b="0" dirty="0" smtClean="0">
                        <a:solidFill>
                          <a:schemeClr val="tx1"/>
                        </a:solidFill>
                      </a:endParaRPr>
                    </a:p>
                    <a:p>
                      <a:pPr algn="ctr" latinLnBrk="1"/>
                      <a:endParaRPr lang="ko-KR" altLang="en-US" sz="1000" b="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 sz="800" b="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 sz="800" b="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 sz="800" b="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</a:tr>
              <a:tr h="268494">
                <a:tc gridSpan="8">
                  <a:txBody>
                    <a:bodyPr/>
                    <a:lstStyle/>
                    <a:p>
                      <a:pPr algn="ctr" latinLnBrk="1"/>
                      <a:r>
                        <a:rPr lang="ko-KR" altLang="en-US" sz="1000" b="1" dirty="0" smtClean="0">
                          <a:solidFill>
                            <a:schemeClr val="tx1"/>
                          </a:solidFill>
                        </a:rPr>
                        <a:t>주요 전시 경력</a:t>
                      </a:r>
                      <a:endParaRPr lang="ko-KR" altLang="en-US" sz="1000" b="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 sz="800" b="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 sz="800" b="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 sz="800" b="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</a:tr>
              <a:tr h="2390914">
                <a:tc gridSpan="8">
                  <a:txBody>
                    <a:bodyPr/>
                    <a:lstStyle/>
                    <a:p>
                      <a:pPr algn="ctr" latinLnBrk="1">
                        <a:lnSpc>
                          <a:spcPct val="150000"/>
                        </a:lnSpc>
                      </a:pPr>
                      <a:r>
                        <a:rPr lang="en-US" altLang="ko-KR" sz="1000" b="1" kern="1200" dirty="0" smtClean="0">
                          <a:solidFill>
                            <a:schemeClr val="tx2">
                              <a:lumMod val="60000"/>
                              <a:lumOff val="40000"/>
                            </a:schemeClr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 </a:t>
                      </a:r>
                      <a:r>
                        <a:rPr lang="ko-KR" altLang="ko-KR" sz="1000" b="1" kern="1200" dirty="0" smtClean="0">
                          <a:solidFill>
                            <a:schemeClr val="tx2">
                              <a:lumMod val="60000"/>
                              <a:lumOff val="40000"/>
                            </a:schemeClr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※ </a:t>
                      </a:r>
                      <a:r>
                        <a:rPr lang="ko-KR" altLang="en-US" sz="1000" b="1" kern="1200" dirty="0" smtClean="0">
                          <a:solidFill>
                            <a:schemeClr val="tx2">
                              <a:lumMod val="60000"/>
                              <a:lumOff val="40000"/>
                            </a:schemeClr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전시 경력을 </a:t>
                      </a:r>
                      <a:r>
                        <a:rPr lang="ko-KR" altLang="ko-KR" sz="1000" b="1" kern="1200" dirty="0" smtClean="0">
                          <a:solidFill>
                            <a:schemeClr val="tx2">
                              <a:lumMod val="60000"/>
                              <a:lumOff val="40000"/>
                            </a:schemeClr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최근 순으로</a:t>
                      </a:r>
                      <a:r>
                        <a:rPr lang="en-US" altLang="ko-KR" sz="1000" b="1" kern="1200" dirty="0" smtClean="0">
                          <a:solidFill>
                            <a:schemeClr val="tx2">
                              <a:lumMod val="60000"/>
                              <a:lumOff val="40000"/>
                            </a:schemeClr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 5</a:t>
                      </a:r>
                      <a:r>
                        <a:rPr lang="ko-KR" altLang="ko-KR" sz="1000" b="1" kern="1200" dirty="0" smtClean="0">
                          <a:solidFill>
                            <a:schemeClr val="tx2">
                              <a:lumMod val="60000"/>
                              <a:lumOff val="40000"/>
                            </a:schemeClr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개 이내 작성</a:t>
                      </a:r>
                      <a:endParaRPr lang="en-US" altLang="ko-KR" sz="1000" b="1" kern="1200" dirty="0" smtClean="0">
                        <a:solidFill>
                          <a:schemeClr val="tx2">
                            <a:lumMod val="60000"/>
                            <a:lumOff val="40000"/>
                          </a:schemeClr>
                        </a:solidFill>
                        <a:effectLst/>
                        <a:latin typeface="+mn-lt"/>
                        <a:ea typeface="+mn-ea"/>
                        <a:cs typeface="+mn-cs"/>
                      </a:endParaRPr>
                    </a:p>
                    <a:p>
                      <a:pPr algn="ctr" latinLnBrk="1"/>
                      <a:endParaRPr lang="en-US" altLang="ko-KR" sz="1000" b="0" kern="1200" dirty="0" smtClean="0">
                        <a:solidFill>
                          <a:schemeClr val="tx1"/>
                        </a:solidFill>
                        <a:effectLst/>
                        <a:latin typeface="+mn-lt"/>
                        <a:ea typeface="+mn-ea"/>
                        <a:cs typeface="+mn-cs"/>
                      </a:endParaRPr>
                    </a:p>
                    <a:p>
                      <a:pPr algn="ctr" latinLnBrk="1"/>
                      <a:endParaRPr lang="ko-KR" altLang="en-US" sz="1000" b="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 hMerge="1">
                  <a:txBody>
                    <a:bodyPr/>
                    <a:lstStyle/>
                    <a:p>
                      <a:pPr algn="ctr" latinLnBrk="1"/>
                      <a:endParaRPr lang="ko-KR" altLang="en-US" sz="1000" b="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algn="ctr" latinLnBrk="1"/>
                      <a:endParaRPr lang="ko-KR" altLang="en-US" sz="1000" b="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 hMerge="1">
                  <a:txBody>
                    <a:bodyPr/>
                    <a:lstStyle/>
                    <a:p>
                      <a:pPr algn="ctr" latinLnBrk="1"/>
                      <a:endParaRPr lang="ko-KR" altLang="en-US" sz="1000" b="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</a:tr>
            </a:tbl>
          </a:graphicData>
        </a:graphic>
      </p:graphicFrame>
      <p:sp>
        <p:nvSpPr>
          <p:cNvPr id="3" name="TextBox 2"/>
          <p:cNvSpPr txBox="1"/>
          <p:nvPr/>
        </p:nvSpPr>
        <p:spPr>
          <a:xfrm>
            <a:off x="323527" y="157083"/>
            <a:ext cx="3655791" cy="2616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ko-KR" sz="1100" b="1" u="sng" dirty="0" smtClean="0">
                <a:latin typeface="+mn-ea"/>
              </a:rPr>
              <a:t>Portfolio </a:t>
            </a:r>
            <a:r>
              <a:rPr lang="en-US" altLang="ko-KR" sz="1100" b="1" u="sng" dirty="0">
                <a:latin typeface="+mn-ea"/>
              </a:rPr>
              <a:t>(</a:t>
            </a:r>
            <a:r>
              <a:rPr lang="ko-KR" altLang="en-US" sz="1100" b="1" u="sng" dirty="0" smtClean="0">
                <a:latin typeface="+mn-ea"/>
              </a:rPr>
              <a:t>작가</a:t>
            </a:r>
            <a:r>
              <a:rPr lang="en-US" altLang="ko-KR" sz="1100" b="1" u="sng" dirty="0" smtClean="0">
                <a:latin typeface="+mn-ea"/>
              </a:rPr>
              <a:t>)</a:t>
            </a:r>
            <a:endParaRPr lang="ko-KR" altLang="en-US" sz="1100" b="1" u="sng" dirty="0">
              <a:latin typeface="+mn-ea"/>
            </a:endParaRPr>
          </a:p>
        </p:txBody>
      </p:sp>
    </p:spTree>
    <p:extLst>
      <p:ext uri="{BB962C8B-B14F-4D97-AF65-F5344CB8AC3E}">
        <p14:creationId xmlns:p14="http://schemas.microsoft.com/office/powerpoint/2010/main" val="288601547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표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674578100"/>
              </p:ext>
            </p:extLst>
          </p:nvPr>
        </p:nvGraphicFramePr>
        <p:xfrm>
          <a:off x="179512" y="116632"/>
          <a:ext cx="8784976" cy="6552728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8784976"/>
              </a:tblGrid>
              <a:tr h="307807">
                <a:tc>
                  <a:txBody>
                    <a:bodyPr/>
                    <a:lstStyle/>
                    <a:p>
                      <a:pPr algn="ctr">
                        <a:buFont typeface="Wingdings" pitchFamily="2" charset="2"/>
                        <a:buNone/>
                      </a:pPr>
                      <a:r>
                        <a:rPr lang="ko-KR" altLang="en-US" sz="1000" b="1" dirty="0" smtClean="0">
                          <a:solidFill>
                            <a:schemeClr val="tx1"/>
                          </a:solidFill>
                        </a:rPr>
                        <a:t>작업 개념 설명</a:t>
                      </a:r>
                      <a:endParaRPr lang="ko-KR" altLang="en-US" sz="1000" b="1" dirty="0">
                        <a:solidFill>
                          <a:schemeClr val="tx1"/>
                        </a:solidFill>
                      </a:endParaRPr>
                    </a:p>
                  </a:txBody>
                  <a:tcPr marL="84406" marR="84406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</a:tr>
              <a:tr h="3138770">
                <a:tc>
                  <a:txBody>
                    <a:bodyPr/>
                    <a:lstStyle/>
                    <a:p>
                      <a:pPr algn="ctr"/>
                      <a:endParaRPr kumimoji="0" lang="en-US" altLang="ko-KR" sz="1000" b="1" dirty="0" smtClean="0">
                        <a:solidFill>
                          <a:schemeClr val="tx2">
                            <a:lumMod val="60000"/>
                            <a:lumOff val="40000"/>
                          </a:schemeClr>
                        </a:solidFill>
                        <a:latin typeface="+mn-ea"/>
                        <a:ea typeface="+mn-ea"/>
                      </a:endParaRPr>
                    </a:p>
                    <a:p>
                      <a:pPr algn="ctr"/>
                      <a:r>
                        <a:rPr kumimoji="0" lang="en-US" altLang="ko-KR" sz="1000" b="1" dirty="0" smtClean="0">
                          <a:solidFill>
                            <a:schemeClr val="tx2">
                              <a:lumMod val="60000"/>
                              <a:lumOff val="40000"/>
                            </a:schemeClr>
                          </a:solidFill>
                          <a:latin typeface="+mn-ea"/>
                          <a:ea typeface="+mn-ea"/>
                        </a:rPr>
                        <a:t>20</a:t>
                      </a:r>
                      <a:r>
                        <a:rPr kumimoji="0" lang="ko-KR" altLang="en-US" sz="1000" b="1" dirty="0" smtClean="0">
                          <a:solidFill>
                            <a:schemeClr val="tx2">
                              <a:lumMod val="60000"/>
                              <a:lumOff val="40000"/>
                            </a:schemeClr>
                          </a:solidFill>
                          <a:latin typeface="+mn-ea"/>
                          <a:ea typeface="+mn-ea"/>
                        </a:rPr>
                        <a:t>줄 이내 </a:t>
                      </a:r>
                      <a:r>
                        <a:rPr kumimoji="0" lang="en-US" altLang="ko-KR" sz="1000" b="1" dirty="0" smtClean="0">
                          <a:solidFill>
                            <a:schemeClr val="tx2">
                              <a:lumMod val="60000"/>
                              <a:lumOff val="40000"/>
                            </a:schemeClr>
                          </a:solidFill>
                          <a:latin typeface="+mn-ea"/>
                          <a:ea typeface="+mn-ea"/>
                        </a:rPr>
                        <a:t>(</a:t>
                      </a:r>
                      <a:r>
                        <a:rPr kumimoji="0" lang="ko-KR" altLang="en-US" sz="1000" b="1" dirty="0" smtClean="0">
                          <a:solidFill>
                            <a:schemeClr val="tx2">
                              <a:lumMod val="60000"/>
                              <a:lumOff val="40000"/>
                            </a:schemeClr>
                          </a:solidFill>
                          <a:latin typeface="+mn-ea"/>
                          <a:ea typeface="+mn-ea"/>
                        </a:rPr>
                        <a:t>추구하는 작업 개념에 대해 </a:t>
                      </a:r>
                      <a:r>
                        <a:rPr kumimoji="0" lang="ko-KR" altLang="en-US" sz="1000" b="1" dirty="0" smtClean="0">
                          <a:solidFill>
                            <a:schemeClr val="tx2">
                              <a:lumMod val="60000"/>
                              <a:lumOff val="40000"/>
                            </a:schemeClr>
                          </a:solidFill>
                          <a:latin typeface="+mn-ea"/>
                          <a:ea typeface="+mn-ea"/>
                        </a:rPr>
                        <a:t>간략하게 기술하세요</a:t>
                      </a:r>
                      <a:r>
                        <a:rPr kumimoji="0" lang="en-US" altLang="ko-KR" sz="1000" b="1" dirty="0" smtClean="0">
                          <a:solidFill>
                            <a:schemeClr val="tx2">
                              <a:lumMod val="60000"/>
                              <a:lumOff val="40000"/>
                            </a:schemeClr>
                          </a:solidFill>
                          <a:latin typeface="+mn-ea"/>
                          <a:ea typeface="+mn-ea"/>
                        </a:rPr>
                        <a:t>.)</a:t>
                      </a:r>
                      <a:r>
                        <a:rPr kumimoji="0" lang="ko-KR" altLang="en-US" sz="1000" b="1" dirty="0" smtClean="0">
                          <a:solidFill>
                            <a:schemeClr val="tx2">
                              <a:lumMod val="60000"/>
                              <a:lumOff val="40000"/>
                            </a:schemeClr>
                          </a:solidFill>
                          <a:latin typeface="+mn-ea"/>
                          <a:ea typeface="+mn-ea"/>
                        </a:rPr>
                        <a:t> </a:t>
                      </a:r>
                    </a:p>
                    <a:p>
                      <a:pPr algn="ctr" latinLnBrk="1"/>
                      <a:endParaRPr lang="en-US" altLang="ko-KR" sz="1000" b="1" kern="1200" dirty="0" smtClean="0">
                        <a:solidFill>
                          <a:schemeClr val="tx2">
                            <a:lumMod val="60000"/>
                            <a:lumOff val="40000"/>
                          </a:schemeClr>
                        </a:solidFill>
                        <a:effectLst/>
                        <a:latin typeface="+mn-ea"/>
                        <a:ea typeface="+mn-ea"/>
                        <a:cs typeface="+mn-cs"/>
                      </a:endParaRPr>
                    </a:p>
                    <a:p>
                      <a:pPr algn="ctr" latinLnBrk="1"/>
                      <a:endParaRPr lang="en-US" altLang="ko-KR" sz="1000" b="1" kern="1200" dirty="0" smtClean="0">
                        <a:solidFill>
                          <a:schemeClr val="tx2">
                            <a:lumMod val="60000"/>
                            <a:lumOff val="40000"/>
                          </a:schemeClr>
                        </a:solidFill>
                        <a:effectLst/>
                        <a:latin typeface="+mn-ea"/>
                        <a:ea typeface="+mn-ea"/>
                        <a:cs typeface="+mn-cs"/>
                      </a:endParaRPr>
                    </a:p>
                    <a:p>
                      <a:pPr algn="ctr" latinLnBrk="1"/>
                      <a:endParaRPr lang="en-US" altLang="ko-KR" sz="1000" b="1" kern="1200" dirty="0" smtClean="0">
                        <a:solidFill>
                          <a:schemeClr val="tx2">
                            <a:lumMod val="60000"/>
                            <a:lumOff val="40000"/>
                          </a:schemeClr>
                        </a:solidFill>
                        <a:effectLst/>
                        <a:latin typeface="+mn-ea"/>
                        <a:ea typeface="+mn-ea"/>
                        <a:cs typeface="+mn-cs"/>
                      </a:endParaRPr>
                    </a:p>
                    <a:p>
                      <a:pPr algn="ctr" latinLnBrk="1"/>
                      <a:endParaRPr lang="en-US" altLang="ko-KR" sz="1000" b="1" kern="1200" dirty="0" smtClean="0">
                        <a:solidFill>
                          <a:schemeClr val="tx2">
                            <a:lumMod val="60000"/>
                            <a:lumOff val="40000"/>
                          </a:schemeClr>
                        </a:solidFill>
                        <a:effectLst/>
                        <a:latin typeface="+mn-ea"/>
                        <a:ea typeface="+mn-ea"/>
                        <a:cs typeface="+mn-cs"/>
                      </a:endParaRPr>
                    </a:p>
                    <a:p>
                      <a:pPr algn="ctr" latinLnBrk="1"/>
                      <a:endParaRPr lang="en-US" altLang="ko-KR" sz="1000" b="1" kern="1200" dirty="0" smtClean="0">
                        <a:solidFill>
                          <a:schemeClr val="tx2">
                            <a:lumMod val="60000"/>
                            <a:lumOff val="40000"/>
                          </a:schemeClr>
                        </a:solidFill>
                        <a:effectLst/>
                        <a:latin typeface="+mn-ea"/>
                        <a:ea typeface="+mn-ea"/>
                        <a:cs typeface="+mn-cs"/>
                      </a:endParaRPr>
                    </a:p>
                    <a:p>
                      <a:pPr algn="ctr" latinLnBrk="1"/>
                      <a:endParaRPr lang="en-US" altLang="ko-KR" sz="1000" b="1" kern="1200" dirty="0" smtClean="0">
                        <a:solidFill>
                          <a:schemeClr val="tx2">
                            <a:lumMod val="60000"/>
                            <a:lumOff val="40000"/>
                          </a:schemeClr>
                        </a:solidFill>
                        <a:effectLst/>
                        <a:latin typeface="+mn-ea"/>
                        <a:ea typeface="+mn-ea"/>
                        <a:cs typeface="+mn-cs"/>
                      </a:endParaRPr>
                    </a:p>
                    <a:p>
                      <a:pPr algn="ctr" latinLnBrk="1"/>
                      <a:endParaRPr lang="en-US" altLang="ko-KR" sz="1000" b="1" kern="1200" dirty="0" smtClean="0">
                        <a:solidFill>
                          <a:schemeClr val="tx2">
                            <a:lumMod val="60000"/>
                            <a:lumOff val="40000"/>
                          </a:schemeClr>
                        </a:solidFill>
                        <a:effectLst/>
                        <a:latin typeface="+mn-ea"/>
                        <a:ea typeface="+mn-ea"/>
                        <a:cs typeface="+mn-cs"/>
                      </a:endParaRPr>
                    </a:p>
                    <a:p>
                      <a:pPr algn="ctr" latinLnBrk="1"/>
                      <a:endParaRPr lang="en-US" altLang="ko-KR" sz="1000" b="1" kern="1200" dirty="0" smtClean="0">
                        <a:solidFill>
                          <a:schemeClr val="tx2">
                            <a:lumMod val="60000"/>
                            <a:lumOff val="40000"/>
                          </a:schemeClr>
                        </a:solidFill>
                        <a:effectLst/>
                        <a:latin typeface="+mn-ea"/>
                        <a:ea typeface="+mn-ea"/>
                        <a:cs typeface="+mn-cs"/>
                      </a:endParaRPr>
                    </a:p>
                    <a:p>
                      <a:pPr algn="ctr" latinLnBrk="1"/>
                      <a:endParaRPr lang="en-US" altLang="ko-KR" sz="1000" b="1" kern="1200" dirty="0" smtClean="0">
                        <a:solidFill>
                          <a:schemeClr val="tx2">
                            <a:lumMod val="60000"/>
                            <a:lumOff val="40000"/>
                          </a:schemeClr>
                        </a:solidFill>
                        <a:effectLst/>
                        <a:latin typeface="+mn-ea"/>
                        <a:ea typeface="+mn-ea"/>
                        <a:cs typeface="+mn-cs"/>
                      </a:endParaRPr>
                    </a:p>
                    <a:p>
                      <a:pPr algn="ctr" latinLnBrk="1"/>
                      <a:endParaRPr lang="en-US" altLang="ko-KR" sz="1000" b="1" kern="1200" dirty="0" smtClean="0">
                        <a:solidFill>
                          <a:schemeClr val="tx2">
                            <a:lumMod val="60000"/>
                            <a:lumOff val="40000"/>
                          </a:schemeClr>
                        </a:solidFill>
                        <a:effectLst/>
                        <a:latin typeface="+mn-ea"/>
                        <a:ea typeface="+mn-ea"/>
                        <a:cs typeface="+mn-cs"/>
                      </a:endParaRPr>
                    </a:p>
                    <a:p>
                      <a:pPr algn="ctr" latinLnBrk="1"/>
                      <a:endParaRPr lang="en-US" altLang="ko-KR" sz="1000" b="1" kern="1200" dirty="0" smtClean="0">
                        <a:solidFill>
                          <a:schemeClr val="tx2">
                            <a:lumMod val="60000"/>
                            <a:lumOff val="40000"/>
                          </a:schemeClr>
                        </a:solidFill>
                        <a:effectLst/>
                        <a:latin typeface="+mn-ea"/>
                        <a:ea typeface="+mn-ea"/>
                        <a:cs typeface="+mn-cs"/>
                      </a:endParaRPr>
                    </a:p>
                    <a:p>
                      <a:pPr algn="ctr" latinLnBrk="1"/>
                      <a:endParaRPr lang="en-US" altLang="ko-KR" sz="1000" b="1" kern="1200" dirty="0" smtClean="0">
                        <a:solidFill>
                          <a:schemeClr val="tx2">
                            <a:lumMod val="60000"/>
                            <a:lumOff val="40000"/>
                          </a:schemeClr>
                        </a:solidFill>
                        <a:effectLst/>
                        <a:latin typeface="+mn-ea"/>
                        <a:ea typeface="+mn-ea"/>
                        <a:cs typeface="+mn-cs"/>
                      </a:endParaRPr>
                    </a:p>
                    <a:p>
                      <a:pPr algn="ctr" latinLnBrk="1"/>
                      <a:endParaRPr lang="en-US" altLang="ko-KR" sz="1000" b="1" kern="1200" dirty="0" smtClean="0">
                        <a:solidFill>
                          <a:schemeClr val="tx2">
                            <a:lumMod val="60000"/>
                            <a:lumOff val="40000"/>
                          </a:schemeClr>
                        </a:solidFill>
                        <a:effectLst/>
                        <a:latin typeface="+mn-ea"/>
                        <a:ea typeface="+mn-ea"/>
                        <a:cs typeface="+mn-cs"/>
                      </a:endParaRPr>
                    </a:p>
                    <a:p>
                      <a:pPr algn="ctr" latinLnBrk="1"/>
                      <a:endParaRPr lang="en-US" altLang="ko-KR" sz="1000" b="0" kern="1200" dirty="0" smtClean="0">
                        <a:solidFill>
                          <a:schemeClr val="tx1"/>
                        </a:solidFill>
                        <a:effectLst/>
                        <a:latin typeface="+mn-lt"/>
                        <a:ea typeface="+mn-ea"/>
                        <a:cs typeface="+mn-cs"/>
                      </a:endParaRPr>
                    </a:p>
                    <a:p>
                      <a:pPr algn="ctr" latinLnBrk="1"/>
                      <a:endParaRPr lang="ko-KR" altLang="en-US" sz="1000" b="0" dirty="0">
                        <a:solidFill>
                          <a:schemeClr val="tx1"/>
                        </a:solidFill>
                      </a:endParaRPr>
                    </a:p>
                  </a:txBody>
                  <a:tcPr marL="84406" marR="84406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</a:tr>
              <a:tr h="324059">
                <a:tc>
                  <a:txBody>
                    <a:bodyPr/>
                    <a:lstStyle/>
                    <a:p>
                      <a:pPr algn="ctr" latinLnBrk="1"/>
                      <a:r>
                        <a:rPr lang="ko-KR" altLang="en-US" sz="1000" b="1" dirty="0" smtClean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팀 </a:t>
                      </a:r>
                      <a:r>
                        <a:rPr lang="ko-KR" altLang="en-US" sz="1000" b="1" dirty="0" smtClean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프로젝트에 관한 </a:t>
                      </a:r>
                      <a:r>
                        <a:rPr lang="ko-KR" altLang="en-US" sz="1000" b="1" dirty="0" smtClean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생각</a:t>
                      </a:r>
                      <a:endParaRPr lang="ko-KR" altLang="en-US" sz="1000" b="1" dirty="0">
                        <a:solidFill>
                          <a:schemeClr val="tx1"/>
                        </a:solidFill>
                        <a:latin typeface="+mn-ea"/>
                        <a:ea typeface="+mn-ea"/>
                      </a:endParaRPr>
                    </a:p>
                  </a:txBody>
                  <a:tcPr marL="84406" marR="84406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</a:tr>
              <a:tr h="2782092">
                <a:tc>
                  <a:txBody>
                    <a:bodyPr/>
                    <a:lstStyle/>
                    <a:p>
                      <a:pPr algn="ctr" latinLnBrk="1"/>
                      <a:endParaRPr lang="en-US" altLang="ko-KR" sz="1000" b="0" dirty="0" smtClean="0">
                        <a:solidFill>
                          <a:schemeClr val="tx1"/>
                        </a:solidFill>
                      </a:endParaRPr>
                    </a:p>
                    <a:p>
                      <a:pPr marL="0" marR="0" indent="0" algn="ctr" defTabSz="914400" rtl="0" eaLnBrk="1" fontAlgn="auto" latinLnBrk="1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en-US" altLang="ko-KR" sz="1000" b="1" dirty="0" smtClean="0">
                          <a:solidFill>
                            <a:schemeClr val="tx2">
                              <a:lumMod val="60000"/>
                              <a:lumOff val="40000"/>
                            </a:schemeClr>
                          </a:solidFill>
                          <a:latin typeface="+mn-ea"/>
                          <a:ea typeface="+mn-ea"/>
                        </a:rPr>
                        <a:t>20</a:t>
                      </a:r>
                      <a:r>
                        <a:rPr kumimoji="0" lang="ko-KR" altLang="en-US" sz="1000" b="1" dirty="0" smtClean="0">
                          <a:solidFill>
                            <a:schemeClr val="tx2">
                              <a:lumMod val="60000"/>
                              <a:lumOff val="40000"/>
                            </a:schemeClr>
                          </a:solidFill>
                          <a:latin typeface="+mn-ea"/>
                          <a:ea typeface="+mn-ea"/>
                        </a:rPr>
                        <a:t>줄 이내 </a:t>
                      </a:r>
                      <a:r>
                        <a:rPr kumimoji="0" lang="en-US" altLang="ko-KR" sz="1000" b="1" dirty="0" smtClean="0">
                          <a:solidFill>
                            <a:schemeClr val="tx2">
                              <a:lumMod val="60000"/>
                              <a:lumOff val="40000"/>
                            </a:schemeClr>
                          </a:solidFill>
                          <a:latin typeface="+mn-ea"/>
                          <a:ea typeface="+mn-ea"/>
                        </a:rPr>
                        <a:t>(</a:t>
                      </a:r>
                      <a:r>
                        <a:rPr kumimoji="0" lang="ko-KR" altLang="en-US" sz="1000" b="1" dirty="0" smtClean="0">
                          <a:solidFill>
                            <a:schemeClr val="tx2">
                              <a:lumMod val="60000"/>
                              <a:lumOff val="40000"/>
                            </a:schemeClr>
                          </a:solidFill>
                          <a:latin typeface="+mn-ea"/>
                          <a:ea typeface="+mn-ea"/>
                        </a:rPr>
                        <a:t>팀 프로젝트에 대한 자신의 생각을 간략하게 기술하세요</a:t>
                      </a:r>
                      <a:r>
                        <a:rPr kumimoji="0" lang="en-US" altLang="ko-KR" sz="1000" b="1" dirty="0" smtClean="0">
                          <a:solidFill>
                            <a:schemeClr val="tx2">
                              <a:lumMod val="60000"/>
                              <a:lumOff val="40000"/>
                            </a:schemeClr>
                          </a:solidFill>
                          <a:latin typeface="+mn-ea"/>
                          <a:ea typeface="+mn-ea"/>
                        </a:rPr>
                        <a:t>.)</a:t>
                      </a:r>
                      <a:r>
                        <a:rPr kumimoji="0" lang="ko-KR" altLang="en-US" sz="1000" b="1" dirty="0" smtClean="0">
                          <a:solidFill>
                            <a:schemeClr val="tx2">
                              <a:lumMod val="60000"/>
                              <a:lumOff val="40000"/>
                            </a:schemeClr>
                          </a:solidFill>
                          <a:latin typeface="+mn-ea"/>
                          <a:ea typeface="+mn-ea"/>
                        </a:rPr>
                        <a:t> </a:t>
                      </a:r>
                    </a:p>
                    <a:p>
                      <a:pPr algn="ctr" latinLnBrk="1"/>
                      <a:endParaRPr lang="en-US" altLang="ko-KR" sz="1000" b="0" dirty="0" smtClean="0">
                        <a:solidFill>
                          <a:schemeClr val="tx1"/>
                        </a:solidFill>
                      </a:endParaRPr>
                    </a:p>
                    <a:p>
                      <a:pPr algn="ctr" latinLnBrk="1"/>
                      <a:endParaRPr lang="en-US" altLang="ko-KR" sz="1000" b="0" dirty="0" smtClean="0">
                        <a:solidFill>
                          <a:schemeClr val="tx1"/>
                        </a:solidFill>
                      </a:endParaRPr>
                    </a:p>
                    <a:p>
                      <a:pPr algn="ctr" latinLnBrk="1"/>
                      <a:endParaRPr lang="en-US" altLang="ko-KR" sz="1000" b="0" dirty="0" smtClean="0">
                        <a:solidFill>
                          <a:schemeClr val="tx1"/>
                        </a:solidFill>
                      </a:endParaRPr>
                    </a:p>
                    <a:p>
                      <a:pPr algn="ctr" latinLnBrk="1"/>
                      <a:endParaRPr lang="en-US" altLang="ko-KR" sz="1000" b="0" dirty="0" smtClean="0">
                        <a:solidFill>
                          <a:schemeClr val="tx1"/>
                        </a:solidFill>
                      </a:endParaRPr>
                    </a:p>
                    <a:p>
                      <a:pPr algn="ctr" latinLnBrk="1"/>
                      <a:endParaRPr lang="en-US" altLang="ko-KR" sz="1000" b="0" dirty="0" smtClean="0">
                        <a:solidFill>
                          <a:schemeClr val="tx1"/>
                        </a:solidFill>
                      </a:endParaRPr>
                    </a:p>
                    <a:p>
                      <a:pPr algn="ctr" latinLnBrk="1"/>
                      <a:endParaRPr lang="en-US" altLang="ko-KR" sz="1000" b="0" dirty="0" smtClean="0">
                        <a:solidFill>
                          <a:schemeClr val="tx1"/>
                        </a:solidFill>
                      </a:endParaRPr>
                    </a:p>
                    <a:p>
                      <a:pPr algn="ctr" latinLnBrk="1"/>
                      <a:endParaRPr lang="en-US" altLang="ko-KR" sz="1000" b="0" dirty="0" smtClean="0">
                        <a:solidFill>
                          <a:schemeClr val="tx1"/>
                        </a:solidFill>
                      </a:endParaRPr>
                    </a:p>
                    <a:p>
                      <a:pPr algn="ctr" latinLnBrk="1"/>
                      <a:endParaRPr lang="en-US" altLang="ko-KR" sz="1000" b="0" dirty="0" smtClean="0">
                        <a:solidFill>
                          <a:schemeClr val="tx1"/>
                        </a:solidFill>
                      </a:endParaRPr>
                    </a:p>
                    <a:p>
                      <a:pPr algn="ctr" latinLnBrk="1"/>
                      <a:endParaRPr lang="en-US" altLang="ko-KR" sz="1000" b="0" dirty="0" smtClean="0">
                        <a:solidFill>
                          <a:schemeClr val="tx1"/>
                        </a:solidFill>
                      </a:endParaRPr>
                    </a:p>
                    <a:p>
                      <a:pPr algn="ctr" latinLnBrk="1"/>
                      <a:endParaRPr lang="en-US" altLang="ko-KR" sz="1000" b="0" dirty="0" smtClean="0">
                        <a:solidFill>
                          <a:schemeClr val="tx1"/>
                        </a:solidFill>
                      </a:endParaRPr>
                    </a:p>
                    <a:p>
                      <a:pPr algn="ctr" latinLnBrk="1"/>
                      <a:endParaRPr lang="en-US" altLang="ko-KR" sz="1000" b="0" dirty="0" smtClean="0">
                        <a:solidFill>
                          <a:schemeClr val="tx1"/>
                        </a:solidFill>
                      </a:endParaRPr>
                    </a:p>
                    <a:p>
                      <a:pPr algn="ctr" latinLnBrk="1"/>
                      <a:endParaRPr lang="en-US" altLang="ko-KR" sz="1000" b="0" dirty="0" smtClean="0">
                        <a:solidFill>
                          <a:schemeClr val="tx1"/>
                        </a:solidFill>
                      </a:endParaRPr>
                    </a:p>
                    <a:p>
                      <a:pPr algn="ctr" latinLnBrk="1"/>
                      <a:endParaRPr lang="en-US" altLang="ko-KR" sz="1000" b="0" dirty="0" smtClean="0">
                        <a:solidFill>
                          <a:schemeClr val="tx1"/>
                        </a:solidFill>
                      </a:endParaRPr>
                    </a:p>
                  </a:txBody>
                  <a:tcPr marL="84406" marR="84406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415859041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323529" y="266746"/>
            <a:ext cx="1710725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>
              <a:buFont typeface="Wingdings" pitchFamily="2" charset="2"/>
              <a:buChar char="§"/>
            </a:pPr>
            <a:r>
              <a:rPr lang="en-US" altLang="ko-KR" sz="1400" b="1" dirty="0" smtClean="0"/>
              <a:t> </a:t>
            </a:r>
            <a:r>
              <a:rPr lang="ko-KR" altLang="en-US" sz="1400" b="1" dirty="0" smtClean="0"/>
              <a:t>주요 작품 이미지</a:t>
            </a:r>
            <a:endParaRPr lang="ko-KR" altLang="en-US" sz="1400" b="1" dirty="0"/>
          </a:p>
        </p:txBody>
      </p:sp>
      <p:sp>
        <p:nvSpPr>
          <p:cNvPr id="3" name="TextBox 2"/>
          <p:cNvSpPr txBox="1"/>
          <p:nvPr/>
        </p:nvSpPr>
        <p:spPr>
          <a:xfrm>
            <a:off x="519582" y="1052737"/>
            <a:ext cx="8173492" cy="3063403"/>
          </a:xfrm>
          <a:prstGeom prst="rect">
            <a:avLst/>
          </a:prstGeom>
          <a:ln>
            <a:prstDash val="sysDot"/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wrap="square">
            <a:spAutoFit/>
          </a:bodyPr>
          <a:lstStyle/>
          <a:p>
            <a:pPr fontAlgn="auto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defRPr/>
            </a:pPr>
            <a:r>
              <a:rPr kumimoji="0" lang="en-US" altLang="ko-KR" sz="1000" b="1" dirty="0">
                <a:solidFill>
                  <a:schemeClr val="tx2">
                    <a:lumMod val="60000"/>
                    <a:lumOff val="40000"/>
                  </a:schemeClr>
                </a:solidFill>
                <a:latin typeface="+mn-ea"/>
              </a:rPr>
              <a:t>&lt;</a:t>
            </a:r>
            <a:r>
              <a:rPr kumimoji="0" lang="ko-KR" altLang="en-US" sz="1000" b="1" dirty="0">
                <a:solidFill>
                  <a:schemeClr val="tx2">
                    <a:lumMod val="60000"/>
                    <a:lumOff val="40000"/>
                  </a:schemeClr>
                </a:solidFill>
                <a:latin typeface="+mn-ea"/>
              </a:rPr>
              <a:t>작성 </a:t>
            </a:r>
            <a:r>
              <a:rPr lang="ko-KR" altLang="en-US" sz="1000" b="1" dirty="0" smtClean="0">
                <a:solidFill>
                  <a:schemeClr val="tx2">
                    <a:lumMod val="60000"/>
                    <a:lumOff val="40000"/>
                  </a:schemeClr>
                </a:solidFill>
                <a:latin typeface="+mn-ea"/>
              </a:rPr>
              <a:t>방</a:t>
            </a:r>
            <a:r>
              <a:rPr lang="ko-KR" altLang="en-US" sz="1000" b="1" dirty="0">
                <a:solidFill>
                  <a:schemeClr val="tx2">
                    <a:lumMod val="60000"/>
                    <a:lumOff val="40000"/>
                  </a:schemeClr>
                </a:solidFill>
                <a:latin typeface="+mn-ea"/>
              </a:rPr>
              <a:t>법</a:t>
            </a:r>
            <a:r>
              <a:rPr kumimoji="0" lang="en-US" altLang="ko-KR" sz="1000" b="1" dirty="0" smtClean="0">
                <a:solidFill>
                  <a:schemeClr val="tx2">
                    <a:lumMod val="60000"/>
                    <a:lumOff val="40000"/>
                  </a:schemeClr>
                </a:solidFill>
                <a:latin typeface="+mn-ea"/>
              </a:rPr>
              <a:t>&gt;</a:t>
            </a:r>
            <a:endParaRPr kumimoji="0" lang="en-US" altLang="ko-KR" sz="1000" b="1" dirty="0">
              <a:solidFill>
                <a:schemeClr val="tx2">
                  <a:lumMod val="60000"/>
                  <a:lumOff val="40000"/>
                </a:schemeClr>
              </a:solidFill>
              <a:latin typeface="+mn-ea"/>
            </a:endParaRPr>
          </a:p>
          <a:p>
            <a:pPr fontAlgn="auto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defRPr/>
            </a:pPr>
            <a:r>
              <a:rPr kumimoji="0" lang="en-US" altLang="ko-KR" sz="1000" b="1" dirty="0">
                <a:solidFill>
                  <a:srgbClr val="1F497D">
                    <a:lumMod val="60000"/>
                    <a:lumOff val="40000"/>
                  </a:srgbClr>
                </a:solidFill>
                <a:latin typeface="+mn-ea"/>
              </a:rPr>
              <a:t>※</a:t>
            </a:r>
            <a:r>
              <a:rPr kumimoji="0" lang="ko-KR" altLang="en-US" sz="1000" b="1" dirty="0">
                <a:solidFill>
                  <a:srgbClr val="1F497D">
                    <a:lumMod val="60000"/>
                    <a:lumOff val="40000"/>
                  </a:srgbClr>
                </a:solidFill>
                <a:latin typeface="+mn-ea"/>
              </a:rPr>
              <a:t>작성 시 파란 글씨는 지우세요</a:t>
            </a:r>
            <a:r>
              <a:rPr kumimoji="0" lang="en-US" altLang="ko-KR" sz="1000" b="1" dirty="0">
                <a:solidFill>
                  <a:srgbClr val="1F497D">
                    <a:lumMod val="60000"/>
                    <a:lumOff val="40000"/>
                  </a:srgbClr>
                </a:solidFill>
                <a:latin typeface="+mn-ea"/>
              </a:rPr>
              <a:t>.</a:t>
            </a:r>
            <a:endParaRPr kumimoji="0" lang="en-US" altLang="ko-KR" sz="1000" b="1" dirty="0">
              <a:solidFill>
                <a:schemeClr val="tx2">
                  <a:lumMod val="60000"/>
                  <a:lumOff val="40000"/>
                </a:schemeClr>
              </a:solidFill>
              <a:latin typeface="+mn-ea"/>
            </a:endParaRPr>
          </a:p>
          <a:p>
            <a:pPr fontAlgn="auto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defRPr/>
            </a:pPr>
            <a:r>
              <a:rPr kumimoji="0" lang="ko-KR" altLang="en-US" sz="1000" b="1" dirty="0" smtClean="0">
                <a:solidFill>
                  <a:schemeClr val="tx2">
                    <a:lumMod val="60000"/>
                    <a:lumOff val="40000"/>
                  </a:schemeClr>
                </a:solidFill>
                <a:latin typeface="+mn-ea"/>
              </a:rPr>
              <a:t> </a:t>
            </a:r>
            <a:endParaRPr kumimoji="0" lang="en-US" altLang="ko-KR" sz="1000" b="1" dirty="0" smtClean="0">
              <a:solidFill>
                <a:schemeClr val="tx2">
                  <a:lumMod val="60000"/>
                  <a:lumOff val="40000"/>
                </a:schemeClr>
              </a:solidFill>
              <a:latin typeface="+mn-ea"/>
            </a:endParaRPr>
          </a:p>
          <a:p>
            <a:pPr fontAlgn="auto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defRPr/>
            </a:pPr>
            <a:r>
              <a:rPr kumimoji="0" lang="ko-KR" altLang="en-US" sz="1000" b="1" dirty="0" smtClean="0">
                <a:solidFill>
                  <a:schemeClr val="tx2">
                    <a:lumMod val="60000"/>
                    <a:lumOff val="40000"/>
                  </a:schemeClr>
                </a:solidFill>
                <a:latin typeface="+mn-ea"/>
              </a:rPr>
              <a:t>주요 </a:t>
            </a:r>
            <a:r>
              <a:rPr kumimoji="0" lang="ko-KR" altLang="en-US" sz="1000" b="1" dirty="0">
                <a:solidFill>
                  <a:schemeClr val="tx2">
                    <a:lumMod val="60000"/>
                    <a:lumOff val="40000"/>
                  </a:schemeClr>
                </a:solidFill>
                <a:latin typeface="+mn-ea"/>
              </a:rPr>
              <a:t>작품 </a:t>
            </a:r>
            <a:r>
              <a:rPr kumimoji="0" lang="ko-KR" altLang="en-US" sz="1000" b="1" dirty="0" smtClean="0">
                <a:solidFill>
                  <a:schemeClr val="tx2">
                    <a:lumMod val="60000"/>
                    <a:lumOff val="40000"/>
                  </a:schemeClr>
                </a:solidFill>
                <a:latin typeface="+mn-ea"/>
              </a:rPr>
              <a:t>이미지 </a:t>
            </a:r>
            <a:r>
              <a:rPr kumimoji="0" lang="en-US" altLang="ko-KR" sz="1000" b="1" dirty="0" smtClean="0">
                <a:solidFill>
                  <a:schemeClr val="tx2">
                    <a:lumMod val="60000"/>
                    <a:lumOff val="40000"/>
                  </a:schemeClr>
                </a:solidFill>
                <a:latin typeface="+mn-ea"/>
              </a:rPr>
              <a:t>10</a:t>
            </a:r>
            <a:r>
              <a:rPr kumimoji="0" lang="ko-KR" altLang="en-US" sz="1000" b="1" dirty="0" smtClean="0">
                <a:solidFill>
                  <a:schemeClr val="tx2">
                    <a:lumMod val="60000"/>
                    <a:lumOff val="40000"/>
                  </a:schemeClr>
                </a:solidFill>
                <a:latin typeface="+mn-ea"/>
              </a:rPr>
              <a:t>점</a:t>
            </a:r>
            <a:endParaRPr kumimoji="0" lang="en-US" altLang="ko-KR" sz="1000" b="1" dirty="0">
              <a:solidFill>
                <a:schemeClr val="tx2">
                  <a:lumMod val="60000"/>
                  <a:lumOff val="40000"/>
                </a:schemeClr>
              </a:solidFill>
              <a:latin typeface="+mn-ea"/>
            </a:endParaRPr>
          </a:p>
          <a:p>
            <a:pPr fontAlgn="auto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FontTx/>
              <a:buChar char="-"/>
              <a:defRPr/>
            </a:pPr>
            <a:r>
              <a:rPr kumimoji="0" lang="ko-KR" altLang="en-US" sz="1000" dirty="0">
                <a:solidFill>
                  <a:schemeClr val="tx2">
                    <a:lumMod val="60000"/>
                    <a:lumOff val="40000"/>
                  </a:schemeClr>
                </a:solidFill>
                <a:latin typeface="+mn-ea"/>
              </a:rPr>
              <a:t> 캡션 </a:t>
            </a:r>
            <a:r>
              <a:rPr kumimoji="0" lang="en-US" altLang="ko-KR" sz="1000" dirty="0">
                <a:solidFill>
                  <a:schemeClr val="tx2">
                    <a:lumMod val="60000"/>
                    <a:lumOff val="40000"/>
                  </a:schemeClr>
                </a:solidFill>
                <a:latin typeface="+mn-ea"/>
              </a:rPr>
              <a:t>: </a:t>
            </a:r>
            <a:r>
              <a:rPr kumimoji="0" lang="ko-KR" altLang="en-US" sz="1000" dirty="0" err="1">
                <a:solidFill>
                  <a:schemeClr val="tx2">
                    <a:lumMod val="60000"/>
                    <a:lumOff val="40000"/>
                  </a:schemeClr>
                </a:solidFill>
                <a:latin typeface="+mn-ea"/>
              </a:rPr>
              <a:t>작품명</a:t>
            </a:r>
            <a:r>
              <a:rPr kumimoji="0" lang="en-US" altLang="ko-KR" sz="1000" dirty="0">
                <a:solidFill>
                  <a:schemeClr val="tx2">
                    <a:lumMod val="60000"/>
                    <a:lumOff val="40000"/>
                  </a:schemeClr>
                </a:solidFill>
                <a:latin typeface="+mn-ea"/>
              </a:rPr>
              <a:t>, </a:t>
            </a:r>
            <a:r>
              <a:rPr kumimoji="0" lang="ko-KR" altLang="en-US" sz="1000" dirty="0">
                <a:solidFill>
                  <a:schemeClr val="tx2">
                    <a:lumMod val="60000"/>
                    <a:lumOff val="40000"/>
                  </a:schemeClr>
                </a:solidFill>
                <a:latin typeface="+mn-ea"/>
              </a:rPr>
              <a:t>재료</a:t>
            </a:r>
            <a:r>
              <a:rPr kumimoji="0" lang="en-US" altLang="ko-KR" sz="1000" dirty="0">
                <a:solidFill>
                  <a:schemeClr val="tx2">
                    <a:lumMod val="60000"/>
                    <a:lumOff val="40000"/>
                  </a:schemeClr>
                </a:solidFill>
                <a:latin typeface="+mn-ea"/>
              </a:rPr>
              <a:t>, </a:t>
            </a:r>
            <a:r>
              <a:rPr kumimoji="0" lang="ko-KR" altLang="en-US" sz="1000" dirty="0">
                <a:solidFill>
                  <a:schemeClr val="tx2">
                    <a:lumMod val="60000"/>
                    <a:lumOff val="40000"/>
                  </a:schemeClr>
                </a:solidFill>
                <a:latin typeface="+mn-ea"/>
              </a:rPr>
              <a:t>크기</a:t>
            </a:r>
            <a:r>
              <a:rPr kumimoji="0" lang="en-US" altLang="ko-KR" sz="1000" dirty="0">
                <a:solidFill>
                  <a:schemeClr val="tx2">
                    <a:lumMod val="60000"/>
                    <a:lumOff val="40000"/>
                  </a:schemeClr>
                </a:solidFill>
                <a:latin typeface="+mn-ea"/>
              </a:rPr>
              <a:t>, </a:t>
            </a:r>
            <a:r>
              <a:rPr kumimoji="0" lang="ko-KR" altLang="en-US" sz="1000" dirty="0">
                <a:solidFill>
                  <a:schemeClr val="tx2">
                    <a:lumMod val="60000"/>
                    <a:lumOff val="40000"/>
                  </a:schemeClr>
                </a:solidFill>
                <a:latin typeface="+mn-ea"/>
              </a:rPr>
              <a:t>제작연도</a:t>
            </a:r>
            <a:endParaRPr kumimoji="0" lang="en-US" altLang="ko-KR" sz="1000" dirty="0">
              <a:solidFill>
                <a:schemeClr val="tx2">
                  <a:lumMod val="60000"/>
                  <a:lumOff val="40000"/>
                </a:schemeClr>
              </a:solidFill>
              <a:latin typeface="+mn-ea"/>
            </a:endParaRPr>
          </a:p>
          <a:p>
            <a:pPr fontAlgn="auto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defRPr/>
            </a:pPr>
            <a:endParaRPr kumimoji="0" lang="en-US" altLang="ko-KR" sz="1000" dirty="0">
              <a:solidFill>
                <a:schemeClr val="tx2">
                  <a:lumMod val="60000"/>
                  <a:lumOff val="40000"/>
                </a:schemeClr>
              </a:solidFill>
              <a:latin typeface="+mn-ea"/>
            </a:endParaRPr>
          </a:p>
          <a:p>
            <a:pPr fontAlgn="auto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defRPr/>
            </a:pPr>
            <a:r>
              <a:rPr kumimoji="0" lang="ko-KR" altLang="en-US" sz="1000" dirty="0" smtClean="0">
                <a:solidFill>
                  <a:schemeClr val="tx2">
                    <a:lumMod val="60000"/>
                    <a:lumOff val="40000"/>
                  </a:schemeClr>
                </a:solidFill>
                <a:latin typeface="+mn-ea"/>
              </a:rPr>
              <a:t>  </a:t>
            </a:r>
            <a:endParaRPr kumimoji="0" lang="en-US" altLang="ko-KR" sz="1000" dirty="0" smtClean="0">
              <a:solidFill>
                <a:schemeClr val="tx2">
                  <a:lumMod val="60000"/>
                  <a:lumOff val="40000"/>
                </a:schemeClr>
              </a:solidFill>
              <a:latin typeface="+mn-ea"/>
            </a:endParaRPr>
          </a:p>
          <a:p>
            <a:pPr fontAlgn="auto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defRPr/>
            </a:pPr>
            <a:r>
              <a:rPr lang="en-US" altLang="ko-KR" sz="1000" b="1" dirty="0">
                <a:solidFill>
                  <a:schemeClr val="tx2">
                    <a:lumMod val="60000"/>
                    <a:lumOff val="40000"/>
                  </a:schemeClr>
                </a:solidFill>
                <a:latin typeface="+mn-ea"/>
              </a:rPr>
              <a:t> </a:t>
            </a:r>
            <a:r>
              <a:rPr lang="ko-KR" altLang="ko-KR" sz="1000" b="1" dirty="0">
                <a:solidFill>
                  <a:schemeClr val="tx2">
                    <a:lumMod val="60000"/>
                    <a:lumOff val="40000"/>
                  </a:schemeClr>
                </a:solidFill>
                <a:latin typeface="+mn-ea"/>
              </a:rPr>
              <a:t>뉴미디어∙영상 작업은 </a:t>
            </a:r>
            <a:r>
              <a:rPr lang="ko-KR" altLang="en-US" sz="1000" b="1" dirty="0" smtClean="0">
                <a:solidFill>
                  <a:schemeClr val="tx2">
                    <a:lumMod val="60000"/>
                    <a:lumOff val="40000"/>
                  </a:schemeClr>
                </a:solidFill>
                <a:latin typeface="+mn-ea"/>
              </a:rPr>
              <a:t>작품 </a:t>
            </a:r>
            <a:r>
              <a:rPr lang="en-US" altLang="ko-KR" sz="1000" b="1" dirty="0" smtClean="0">
                <a:solidFill>
                  <a:schemeClr val="tx2">
                    <a:lumMod val="60000"/>
                    <a:lumOff val="40000"/>
                  </a:schemeClr>
                </a:solidFill>
                <a:latin typeface="+mn-ea"/>
              </a:rPr>
              <a:t>5</a:t>
            </a:r>
            <a:r>
              <a:rPr lang="ko-KR" altLang="en-US" sz="1000" b="1" dirty="0" smtClean="0">
                <a:solidFill>
                  <a:schemeClr val="tx2">
                    <a:lumMod val="60000"/>
                    <a:lumOff val="40000"/>
                  </a:schemeClr>
                </a:solidFill>
                <a:latin typeface="+mn-ea"/>
              </a:rPr>
              <a:t>점의 </a:t>
            </a:r>
            <a:r>
              <a:rPr kumimoji="0" lang="ko-KR" altLang="en-US" sz="1000" b="1" dirty="0" smtClean="0">
                <a:solidFill>
                  <a:schemeClr val="tx2">
                    <a:lumMod val="60000"/>
                    <a:lumOff val="40000"/>
                  </a:schemeClr>
                </a:solidFill>
                <a:latin typeface="+mn-ea"/>
              </a:rPr>
              <a:t>주요 </a:t>
            </a:r>
            <a:r>
              <a:rPr kumimoji="0" lang="ko-KR" altLang="en-US" sz="1000" b="1" dirty="0">
                <a:solidFill>
                  <a:schemeClr val="tx2">
                    <a:lumMod val="60000"/>
                    <a:lumOff val="40000"/>
                  </a:schemeClr>
                </a:solidFill>
                <a:latin typeface="+mn-ea"/>
              </a:rPr>
              <a:t>장면 </a:t>
            </a:r>
            <a:r>
              <a:rPr kumimoji="0" lang="ko-KR" altLang="en-US" sz="1000" b="1" dirty="0" err="1" smtClean="0">
                <a:solidFill>
                  <a:schemeClr val="tx2">
                    <a:lumMod val="60000"/>
                    <a:lumOff val="40000"/>
                  </a:schemeClr>
                </a:solidFill>
                <a:latin typeface="+mn-ea"/>
              </a:rPr>
              <a:t>스틸컷</a:t>
            </a:r>
            <a:r>
              <a:rPr kumimoji="0" lang="ko-KR" altLang="en-US" sz="1000" b="1" dirty="0" smtClean="0">
                <a:solidFill>
                  <a:schemeClr val="tx2">
                    <a:lumMod val="60000"/>
                    <a:lumOff val="40000"/>
                  </a:schemeClr>
                </a:solidFill>
                <a:latin typeface="+mn-ea"/>
              </a:rPr>
              <a:t> </a:t>
            </a:r>
            <a:r>
              <a:rPr kumimoji="0" lang="ko-KR" altLang="en-US" sz="1000" b="1" dirty="0">
                <a:solidFill>
                  <a:schemeClr val="tx2">
                    <a:lumMod val="60000"/>
                    <a:lumOff val="40000"/>
                  </a:schemeClr>
                </a:solidFill>
                <a:latin typeface="+mn-ea"/>
              </a:rPr>
              <a:t>사용</a:t>
            </a:r>
            <a:endParaRPr kumimoji="0" lang="en-US" altLang="ko-KR" sz="1000" b="1" dirty="0">
              <a:solidFill>
                <a:schemeClr val="tx2">
                  <a:lumMod val="60000"/>
                  <a:lumOff val="40000"/>
                </a:schemeClr>
              </a:solidFill>
              <a:latin typeface="+mn-ea"/>
            </a:endParaRPr>
          </a:p>
          <a:p>
            <a:pPr>
              <a:lnSpc>
                <a:spcPct val="150000"/>
              </a:lnSpc>
              <a:buFontTx/>
              <a:buChar char="-"/>
              <a:defRPr/>
            </a:pPr>
            <a:r>
              <a:rPr kumimoji="0" lang="en-US" altLang="ko-KR" sz="1000" dirty="0">
                <a:solidFill>
                  <a:schemeClr val="tx2">
                    <a:lumMod val="60000"/>
                    <a:lumOff val="40000"/>
                  </a:schemeClr>
                </a:solidFill>
                <a:latin typeface="+mn-ea"/>
              </a:rPr>
              <a:t> </a:t>
            </a:r>
            <a:r>
              <a:rPr kumimoji="0" lang="ko-KR" altLang="en-US" sz="1000" dirty="0" smtClean="0">
                <a:solidFill>
                  <a:schemeClr val="tx2">
                    <a:lumMod val="60000"/>
                    <a:lumOff val="40000"/>
                  </a:schemeClr>
                </a:solidFill>
                <a:latin typeface="+mn-ea"/>
              </a:rPr>
              <a:t>작품을 업로드 한 </a:t>
            </a:r>
            <a:r>
              <a:rPr kumimoji="0" lang="en-US" altLang="ko-KR" sz="1000" dirty="0" smtClean="0">
                <a:solidFill>
                  <a:schemeClr val="tx2">
                    <a:lumMod val="60000"/>
                    <a:lumOff val="40000"/>
                  </a:schemeClr>
                </a:solidFill>
                <a:latin typeface="+mn-ea"/>
              </a:rPr>
              <a:t>URL </a:t>
            </a:r>
            <a:r>
              <a:rPr kumimoji="0" lang="ko-KR" altLang="en-US" sz="1000" dirty="0" smtClean="0">
                <a:solidFill>
                  <a:schemeClr val="tx2">
                    <a:lumMod val="60000"/>
                    <a:lumOff val="40000"/>
                  </a:schemeClr>
                </a:solidFill>
                <a:latin typeface="+mn-ea"/>
              </a:rPr>
              <a:t>표기 </a:t>
            </a:r>
            <a:endParaRPr kumimoji="0" lang="en-US" altLang="ko-KR" sz="1000" dirty="0" smtClean="0">
              <a:solidFill>
                <a:schemeClr val="tx2">
                  <a:lumMod val="60000"/>
                  <a:lumOff val="40000"/>
                </a:schemeClr>
              </a:solidFill>
              <a:latin typeface="+mn-ea"/>
            </a:endParaRPr>
          </a:p>
          <a:p>
            <a:pPr>
              <a:lnSpc>
                <a:spcPct val="150000"/>
              </a:lnSpc>
              <a:buFontTx/>
              <a:buChar char="-"/>
              <a:defRPr/>
            </a:pPr>
            <a:r>
              <a:rPr kumimoji="0" lang="ko-KR" altLang="en-US" sz="1000" dirty="0" smtClean="0">
                <a:solidFill>
                  <a:schemeClr val="tx2">
                    <a:lumMod val="60000"/>
                    <a:lumOff val="40000"/>
                  </a:schemeClr>
                </a:solidFill>
                <a:latin typeface="+mn-ea"/>
              </a:rPr>
              <a:t>캡션 </a:t>
            </a:r>
            <a:r>
              <a:rPr kumimoji="0" lang="en-US" altLang="ko-KR" sz="1000" dirty="0">
                <a:solidFill>
                  <a:schemeClr val="tx2">
                    <a:lumMod val="60000"/>
                    <a:lumOff val="40000"/>
                  </a:schemeClr>
                </a:solidFill>
                <a:latin typeface="+mn-ea"/>
              </a:rPr>
              <a:t>: </a:t>
            </a:r>
            <a:r>
              <a:rPr kumimoji="0" lang="ko-KR" altLang="en-US" sz="1000" dirty="0" err="1">
                <a:solidFill>
                  <a:schemeClr val="tx2">
                    <a:lumMod val="60000"/>
                    <a:lumOff val="40000"/>
                  </a:schemeClr>
                </a:solidFill>
                <a:latin typeface="+mn-ea"/>
              </a:rPr>
              <a:t>작품명</a:t>
            </a:r>
            <a:r>
              <a:rPr kumimoji="0" lang="en-US" altLang="ko-KR" sz="1000" dirty="0">
                <a:solidFill>
                  <a:schemeClr val="tx2">
                    <a:lumMod val="60000"/>
                    <a:lumOff val="40000"/>
                  </a:schemeClr>
                </a:solidFill>
                <a:latin typeface="+mn-ea"/>
              </a:rPr>
              <a:t>, </a:t>
            </a:r>
            <a:r>
              <a:rPr kumimoji="0" lang="ko-KR" altLang="en-US" sz="1000" dirty="0">
                <a:solidFill>
                  <a:schemeClr val="tx2">
                    <a:lumMod val="60000"/>
                    <a:lumOff val="40000"/>
                  </a:schemeClr>
                </a:solidFill>
                <a:latin typeface="+mn-ea"/>
              </a:rPr>
              <a:t>장비</a:t>
            </a:r>
            <a:r>
              <a:rPr kumimoji="0" lang="en-US" altLang="ko-KR" sz="1000" dirty="0">
                <a:solidFill>
                  <a:schemeClr val="tx2">
                    <a:lumMod val="60000"/>
                    <a:lumOff val="40000"/>
                  </a:schemeClr>
                </a:solidFill>
                <a:latin typeface="+mn-ea"/>
              </a:rPr>
              <a:t>, </a:t>
            </a:r>
            <a:r>
              <a:rPr kumimoji="0" lang="ko-KR" altLang="en-US" sz="1000" dirty="0">
                <a:solidFill>
                  <a:schemeClr val="tx2">
                    <a:lumMod val="60000"/>
                    <a:lumOff val="40000"/>
                  </a:schemeClr>
                </a:solidFill>
                <a:latin typeface="+mn-ea"/>
              </a:rPr>
              <a:t>러닝타임</a:t>
            </a:r>
            <a:r>
              <a:rPr kumimoji="0" lang="en-US" altLang="ko-KR" sz="1000" dirty="0">
                <a:solidFill>
                  <a:schemeClr val="tx2">
                    <a:lumMod val="60000"/>
                    <a:lumOff val="40000"/>
                  </a:schemeClr>
                </a:solidFill>
                <a:latin typeface="+mn-ea"/>
              </a:rPr>
              <a:t>, </a:t>
            </a:r>
            <a:r>
              <a:rPr kumimoji="0" lang="ko-KR" altLang="en-US" sz="1000" dirty="0" smtClean="0">
                <a:solidFill>
                  <a:schemeClr val="tx2">
                    <a:lumMod val="60000"/>
                    <a:lumOff val="40000"/>
                  </a:schemeClr>
                </a:solidFill>
                <a:latin typeface="+mn-ea"/>
              </a:rPr>
              <a:t>제작연도</a:t>
            </a:r>
            <a:endParaRPr kumimoji="0" lang="en-US" altLang="ko-KR" sz="1000" dirty="0" smtClean="0">
              <a:solidFill>
                <a:schemeClr val="tx2">
                  <a:lumMod val="60000"/>
                  <a:lumOff val="40000"/>
                </a:schemeClr>
              </a:solidFill>
              <a:latin typeface="+mn-ea"/>
            </a:endParaRPr>
          </a:p>
          <a:p>
            <a:pPr fontAlgn="auto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FontTx/>
              <a:buChar char="-"/>
              <a:defRPr/>
            </a:pPr>
            <a:endParaRPr kumimoji="0" lang="en-US" altLang="ko-KR" sz="1000" dirty="0">
              <a:solidFill>
                <a:schemeClr val="tx2">
                  <a:lumMod val="60000"/>
                  <a:lumOff val="40000"/>
                </a:schemeClr>
              </a:solidFill>
              <a:latin typeface="+mn-ea"/>
            </a:endParaRPr>
          </a:p>
          <a:p>
            <a:pPr>
              <a:lnSpc>
                <a:spcPct val="150000"/>
              </a:lnSpc>
              <a:defRPr/>
            </a:pPr>
            <a:r>
              <a:rPr kumimoji="0" lang="en-US" altLang="ko-KR" sz="1000" dirty="0" smtClean="0">
                <a:solidFill>
                  <a:schemeClr val="tx2">
                    <a:lumMod val="60000"/>
                    <a:lumOff val="40000"/>
                  </a:schemeClr>
                </a:solidFill>
                <a:latin typeface="+mn-ea"/>
              </a:rPr>
              <a:t>※ </a:t>
            </a:r>
            <a:r>
              <a:rPr kumimoji="0" lang="ko-KR" altLang="en-US" sz="1000" dirty="0" smtClean="0">
                <a:solidFill>
                  <a:schemeClr val="tx2">
                    <a:lumMod val="60000"/>
                    <a:lumOff val="40000"/>
                  </a:schemeClr>
                </a:solidFill>
                <a:latin typeface="+mn-ea"/>
              </a:rPr>
              <a:t>작품 이미지는 </a:t>
            </a:r>
            <a:r>
              <a:rPr kumimoji="0" lang="en-US" altLang="ko-KR" sz="1000" b="1" u="sng" dirty="0" smtClean="0">
                <a:solidFill>
                  <a:schemeClr val="tx2">
                    <a:lumMod val="60000"/>
                    <a:lumOff val="40000"/>
                  </a:schemeClr>
                </a:solidFill>
                <a:latin typeface="+mn-ea"/>
              </a:rPr>
              <a:t>10</a:t>
            </a:r>
            <a:r>
              <a:rPr kumimoji="0" lang="ko-KR" altLang="en-US" sz="1000" b="1" u="sng" dirty="0" smtClean="0">
                <a:solidFill>
                  <a:schemeClr val="tx2">
                    <a:lumMod val="60000"/>
                    <a:lumOff val="40000"/>
                  </a:schemeClr>
                </a:solidFill>
                <a:latin typeface="+mn-ea"/>
              </a:rPr>
              <a:t>점 이내로 </a:t>
            </a:r>
            <a:r>
              <a:rPr kumimoji="0" lang="ko-KR" altLang="en-US" sz="1000" dirty="0" smtClean="0">
                <a:solidFill>
                  <a:schemeClr val="tx2">
                    <a:lumMod val="60000"/>
                    <a:lumOff val="40000"/>
                  </a:schemeClr>
                </a:solidFill>
                <a:latin typeface="+mn-ea"/>
              </a:rPr>
              <a:t>작성</a:t>
            </a:r>
            <a:r>
              <a:rPr kumimoji="0" lang="en-US" altLang="ko-KR" sz="1000" dirty="0" smtClean="0">
                <a:solidFill>
                  <a:schemeClr val="tx2">
                    <a:lumMod val="60000"/>
                    <a:lumOff val="40000"/>
                  </a:schemeClr>
                </a:solidFill>
                <a:latin typeface="+mn-ea"/>
              </a:rPr>
              <a:t>(</a:t>
            </a:r>
            <a:r>
              <a:rPr lang="ko-KR" altLang="ko-KR" sz="1000" dirty="0">
                <a:solidFill>
                  <a:schemeClr val="tx2">
                    <a:lumMod val="60000"/>
                    <a:lumOff val="40000"/>
                  </a:schemeClr>
                </a:solidFill>
                <a:latin typeface="+mn-ea"/>
              </a:rPr>
              <a:t>뉴미디어∙영상 작업은</a:t>
            </a:r>
            <a:r>
              <a:rPr kumimoji="0" lang="ko-KR" altLang="en-US" sz="1000" dirty="0" smtClean="0">
                <a:solidFill>
                  <a:schemeClr val="tx2">
                    <a:lumMod val="60000"/>
                    <a:lumOff val="40000"/>
                  </a:schemeClr>
                </a:solidFill>
                <a:latin typeface="+mn-ea"/>
              </a:rPr>
              <a:t> 작품 </a:t>
            </a:r>
            <a:r>
              <a:rPr kumimoji="0" lang="en-US" altLang="ko-KR" sz="1000" dirty="0" smtClean="0">
                <a:solidFill>
                  <a:schemeClr val="tx2">
                    <a:lumMod val="60000"/>
                    <a:lumOff val="40000"/>
                  </a:schemeClr>
                </a:solidFill>
                <a:latin typeface="+mn-ea"/>
              </a:rPr>
              <a:t>5</a:t>
            </a:r>
            <a:r>
              <a:rPr kumimoji="0" lang="ko-KR" altLang="en-US" sz="1000" dirty="0" smtClean="0">
                <a:solidFill>
                  <a:schemeClr val="tx2">
                    <a:lumMod val="60000"/>
                    <a:lumOff val="40000"/>
                  </a:schemeClr>
                </a:solidFill>
                <a:latin typeface="+mn-ea"/>
              </a:rPr>
              <a:t>점</a:t>
            </a:r>
            <a:r>
              <a:rPr kumimoji="0" lang="en-US" altLang="ko-KR" sz="1000" dirty="0" smtClean="0">
                <a:solidFill>
                  <a:schemeClr val="tx2">
                    <a:lumMod val="60000"/>
                    <a:lumOff val="40000"/>
                  </a:schemeClr>
                </a:solidFill>
                <a:latin typeface="+mn-ea"/>
              </a:rPr>
              <a:t>)</a:t>
            </a:r>
            <a:endParaRPr kumimoji="0" lang="en-US" altLang="ko-KR" sz="1000" dirty="0">
              <a:solidFill>
                <a:schemeClr val="tx2">
                  <a:lumMod val="60000"/>
                  <a:lumOff val="40000"/>
                </a:schemeClr>
              </a:solidFill>
              <a:latin typeface="+mn-ea"/>
            </a:endParaRPr>
          </a:p>
          <a:p>
            <a:pPr fontAlgn="auto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defRPr/>
            </a:pPr>
            <a:r>
              <a:rPr kumimoji="0" lang="en-US" altLang="ko-KR" sz="1000" dirty="0">
                <a:solidFill>
                  <a:schemeClr val="tx2">
                    <a:lumMod val="60000"/>
                    <a:lumOff val="40000"/>
                  </a:schemeClr>
                </a:solidFill>
                <a:latin typeface="+mn-ea"/>
              </a:rPr>
              <a:t>(</a:t>
            </a:r>
            <a:r>
              <a:rPr kumimoji="0" lang="ko-KR" altLang="en-US" sz="1000" dirty="0">
                <a:solidFill>
                  <a:schemeClr val="tx2">
                    <a:lumMod val="60000"/>
                    <a:lumOff val="40000"/>
                  </a:schemeClr>
                </a:solidFill>
                <a:latin typeface="+mn-ea"/>
              </a:rPr>
              <a:t>초과제출 시 </a:t>
            </a:r>
            <a:r>
              <a:rPr kumimoji="0" lang="en-US" altLang="ko-KR" sz="1000" dirty="0" smtClean="0">
                <a:solidFill>
                  <a:schemeClr val="tx2">
                    <a:lumMod val="60000"/>
                    <a:lumOff val="40000"/>
                  </a:schemeClr>
                </a:solidFill>
                <a:latin typeface="+mn-ea"/>
              </a:rPr>
              <a:t>10</a:t>
            </a:r>
            <a:r>
              <a:rPr kumimoji="0" lang="ko-KR" altLang="en-US" sz="1000" dirty="0" smtClean="0">
                <a:solidFill>
                  <a:schemeClr val="tx2">
                    <a:lumMod val="60000"/>
                    <a:lumOff val="40000"/>
                  </a:schemeClr>
                </a:solidFill>
                <a:latin typeface="+mn-ea"/>
              </a:rPr>
              <a:t>점 이내만 심사 </a:t>
            </a:r>
            <a:r>
              <a:rPr kumimoji="0" lang="ko-KR" altLang="en-US" sz="1000" dirty="0">
                <a:solidFill>
                  <a:schemeClr val="tx2">
                    <a:lumMod val="60000"/>
                    <a:lumOff val="40000"/>
                  </a:schemeClr>
                </a:solidFill>
                <a:latin typeface="+mn-ea"/>
              </a:rPr>
              <a:t>반영됨</a:t>
            </a:r>
            <a:r>
              <a:rPr kumimoji="0" lang="en-US" altLang="ko-KR" sz="1000" dirty="0">
                <a:solidFill>
                  <a:schemeClr val="tx2">
                    <a:lumMod val="60000"/>
                    <a:lumOff val="40000"/>
                  </a:schemeClr>
                </a:solidFill>
                <a:latin typeface="+mn-ea"/>
              </a:rPr>
              <a:t>)</a:t>
            </a:r>
          </a:p>
        </p:txBody>
      </p:sp>
    </p:spTree>
    <p:extLst>
      <p:ext uri="{BB962C8B-B14F-4D97-AF65-F5344CB8AC3E}">
        <p14:creationId xmlns:p14="http://schemas.microsoft.com/office/powerpoint/2010/main" val="130525494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테마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맑은 고딕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맑은 고딕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46</TotalTime>
  <Words>188</Words>
  <Application>Microsoft Office PowerPoint</Application>
  <PresentationFormat>화면 슬라이드 쇼(4:3)</PresentationFormat>
  <Paragraphs>68</Paragraphs>
  <Slides>3</Slides>
  <Notes>0</Notes>
  <HiddenSlides>0</HiddenSlides>
  <MMClips>0</MMClips>
  <ScaleCrop>false</ScaleCrop>
  <HeadingPairs>
    <vt:vector size="4" baseType="variant">
      <vt:variant>
        <vt:lpstr>테마</vt:lpstr>
      </vt:variant>
      <vt:variant>
        <vt:i4>1</vt:i4>
      </vt:variant>
      <vt:variant>
        <vt:lpstr>슬라이드 제목</vt:lpstr>
      </vt:variant>
      <vt:variant>
        <vt:i4>3</vt:i4>
      </vt:variant>
    </vt:vector>
  </HeadingPairs>
  <TitlesOfParts>
    <vt:vector size="4" baseType="lpstr">
      <vt:lpstr>Office 테마</vt:lpstr>
      <vt:lpstr>PowerPoint 프레젠테이션</vt:lpstr>
      <vt:lpstr>PowerPoint 프레젠테이션</vt:lpstr>
      <vt:lpstr>PowerPoint 프레젠테이션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프레젠테이션</dc:title>
  <dc:creator>김성훈</dc:creator>
  <cp:lastModifiedBy>김성훈</cp:lastModifiedBy>
  <cp:revision>12</cp:revision>
  <dcterms:created xsi:type="dcterms:W3CDTF">2016-08-22T04:41:18Z</dcterms:created>
  <dcterms:modified xsi:type="dcterms:W3CDTF">2016-08-24T08:44:27Z</dcterms:modified>
</cp:coreProperties>
</file>

<file path=docProps/thumbnail.jpeg>
</file>