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57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241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557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30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024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54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138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09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234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320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7FD67-6E15-455E-8DAE-563215F71ACC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46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95637"/>
            <a:ext cx="5012911" cy="107721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2400" b="1" dirty="0" smtClean="0"/>
              <a:t>PERIGEE TEAM PROJECT</a:t>
            </a:r>
            <a:endParaRPr lang="ko-KR" alt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32041" y="247603"/>
            <a:ext cx="3833736" cy="92333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  <a:endParaRPr kumimoji="0" lang="en-US" altLang="ko-KR" sz="9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※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시 파란 글씨는 지우세요</a:t>
            </a: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웹하드</a:t>
            </a:r>
            <a:r>
              <a:rPr kumimoji="0"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9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업로드시</a:t>
            </a:r>
            <a:r>
              <a:rPr kumimoji="0"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PDF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로 변환하여 제출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총 용량 </a:t>
            </a:r>
            <a:r>
              <a:rPr lang="en-US" altLang="ko-KR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20MB 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이내</a:t>
            </a:r>
            <a:endParaRPr kumimoji="0" lang="en-US" altLang="ko-KR" sz="900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- 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본인이 </a:t>
            </a:r>
            <a:r>
              <a:rPr lang="ko-KR" altLang="en-US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기획한 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전시에 대한 </a:t>
            </a:r>
            <a:r>
              <a:rPr kumimoji="0"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포트폴리오</a:t>
            </a:r>
            <a:r>
              <a:rPr kumimoji="0"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(5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개 이내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)</a:t>
            </a:r>
            <a:endParaRPr kumimoji="0" lang="en-US" altLang="ko-KR" sz="9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965496" y="1916834"/>
            <a:ext cx="14462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ko-KR" altLang="en-US" sz="2400" dirty="0">
                <a:solidFill>
                  <a:srgbClr val="0070C0"/>
                </a:solidFill>
                <a:latin typeface="08서울남산체 EB" pitchFamily="18" charset="-127"/>
                <a:ea typeface="08서울남산체 EB" pitchFamily="18" charset="-127"/>
              </a:rPr>
              <a:t>본명을 기입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809618"/>
              </p:ext>
            </p:extLst>
          </p:nvPr>
        </p:nvGraphicFramePr>
        <p:xfrm>
          <a:off x="323527" y="1700809"/>
          <a:ext cx="8502483" cy="4896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1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5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3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51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2846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성명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생년월일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연락처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휴대폰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E-mail :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신청 부문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전시기획은 전시기획</a:t>
                      </a:r>
                      <a:r>
                        <a:rPr lang="en-US" altLang="ko-KR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작가일 경우 장르기입</a:t>
                      </a:r>
                      <a:endParaRPr lang="ko-KR" altLang="en-US" sz="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31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학   </a:t>
                      </a:r>
                      <a:r>
                        <a:rPr lang="ko-KR" altLang="en-US" sz="1000" b="1" dirty="0" err="1" smtClean="0">
                          <a:solidFill>
                            <a:schemeClr val="tx1"/>
                          </a:solidFill>
                        </a:rPr>
                        <a:t>력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0410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최근 순으로 작성</a:t>
                      </a:r>
                      <a:endParaRPr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931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주요 전시기획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경력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7424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전시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기획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경력을 최근 순으로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 이내 작성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공동기획은 별도 표기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7" y="157083"/>
            <a:ext cx="3655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u="sng" dirty="0" smtClean="0">
                <a:latin typeface="+mn-ea"/>
              </a:rPr>
              <a:t>Portfolio (</a:t>
            </a:r>
            <a:r>
              <a:rPr lang="ko-KR" altLang="en-US" sz="1100" b="1" u="sng" dirty="0" smtClean="0">
                <a:latin typeface="+mn-ea"/>
              </a:rPr>
              <a:t>기획</a:t>
            </a:r>
            <a:r>
              <a:rPr lang="ko-KR" altLang="en-US" sz="1100" b="1" u="sng" dirty="0">
                <a:latin typeface="+mn-ea"/>
              </a:rPr>
              <a:t>자</a:t>
            </a:r>
            <a:r>
              <a:rPr lang="en-US" altLang="ko-KR" sz="1100" b="1" u="sng" dirty="0" smtClean="0">
                <a:latin typeface="+mn-ea"/>
              </a:rPr>
              <a:t>)</a:t>
            </a:r>
            <a:endParaRPr lang="ko-KR" altLang="en-US" sz="1100" b="1" u="sng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48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101727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본인이 추구하는 전시 기획 방향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195">
                <a:tc>
                  <a:txBody>
                    <a:bodyPr/>
                    <a:lstStyle/>
                    <a:p>
                      <a:pPr algn="ctr"/>
                      <a:endParaRPr kumimoji="0"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추구하는 기획 방향에 대해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팀 프로젝트에 관한 생각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6344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팀 프로젝트에 대한 자신의 생각을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6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266746"/>
            <a:ext cx="3155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1400" b="1" dirty="0" smtClean="0"/>
              <a:t> </a:t>
            </a:r>
            <a:r>
              <a:rPr lang="ko-KR" altLang="en-US" sz="1400" b="1" dirty="0"/>
              <a:t>시각예술 전시 기획 경력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관련 자료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205916"/>
            <a:ext cx="8081513" cy="2062103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1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※</a:t>
            </a:r>
            <a:r>
              <a:rPr lang="ko-KR" altLang="en-US" sz="1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작성 시 파란 글씨는 지우세요</a:t>
            </a:r>
            <a:r>
              <a:rPr lang="en-US" altLang="ko-KR" sz="12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.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ko-KR" altLang="en-US" sz="1000" b="1" u="sng" dirty="0">
                <a:solidFill>
                  <a:srgbClr val="0070C0"/>
                </a:solidFill>
                <a:latin typeface="+mn-ea"/>
              </a:rPr>
              <a:t>본인이 </a:t>
            </a:r>
            <a:r>
              <a:rPr lang="ko-KR" altLang="en-US" sz="1000" b="1" u="sng" dirty="0" smtClean="0">
                <a:solidFill>
                  <a:srgbClr val="0070C0"/>
                </a:solidFill>
                <a:latin typeface="+mn-ea"/>
              </a:rPr>
              <a:t>기획했던 </a:t>
            </a:r>
            <a:r>
              <a:rPr lang="en-US" altLang="ko-KR" sz="1000" b="1" u="sng" dirty="0" smtClean="0">
                <a:solidFill>
                  <a:srgbClr val="0070C0"/>
                </a:solidFill>
                <a:latin typeface="+mn-ea"/>
              </a:rPr>
              <a:t>5</a:t>
            </a:r>
            <a:r>
              <a:rPr lang="ko-KR" altLang="en-US" sz="1000" b="1" u="sng" dirty="0" smtClean="0">
                <a:solidFill>
                  <a:srgbClr val="0070C0"/>
                </a:solidFill>
                <a:latin typeface="+mn-ea"/>
              </a:rPr>
              <a:t>개 이</a:t>
            </a:r>
            <a:r>
              <a:rPr lang="ko-KR" altLang="en-US" sz="1000" b="1" u="sng" dirty="0">
                <a:solidFill>
                  <a:srgbClr val="0070C0"/>
                </a:solidFill>
                <a:latin typeface="+mn-ea"/>
              </a:rPr>
              <a:t>내</a:t>
            </a:r>
            <a:r>
              <a:rPr lang="ko-KR" altLang="en-US" sz="1000" b="1" u="sng" dirty="0" smtClean="0">
                <a:solidFill>
                  <a:srgbClr val="0070C0"/>
                </a:solidFill>
                <a:latin typeface="+mn-ea"/>
              </a:rPr>
              <a:t>의 주요 전시 기획에 대한</a:t>
            </a:r>
            <a:r>
              <a:rPr lang="en-US" altLang="ko-KR" sz="1000" b="1" u="sng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증빙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가능한 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자료를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sz="1000" dirty="0" err="1" smtClean="0">
                <a:solidFill>
                  <a:srgbClr val="0070C0"/>
                </a:solidFill>
                <a:latin typeface="+mn-ea"/>
              </a:rPr>
              <a:t>전시별로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 정리하여 첨부하세요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1000" dirty="0" err="1" smtClean="0">
                <a:solidFill>
                  <a:srgbClr val="0070C0"/>
                </a:solidFill>
                <a:latin typeface="+mn-ea"/>
              </a:rPr>
              <a:t>전시기획서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, TEXT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포스터 이미지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홈페이지 링크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도록 </a:t>
            </a:r>
            <a:r>
              <a:rPr lang="ko-KR" altLang="en-US" sz="1000" dirty="0" err="1">
                <a:solidFill>
                  <a:srgbClr val="0070C0"/>
                </a:solidFill>
                <a:latin typeface="+mn-ea"/>
              </a:rPr>
              <a:t>크레딧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참여작가 및 전시장 전경 사진 등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(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페이지 수 제한은 없으나 파일용량 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20MB 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이내 제출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)</a:t>
            </a:r>
            <a:endParaRPr lang="en-US" altLang="ko-KR" sz="1000" dirty="0" smtClean="0">
              <a:solidFill>
                <a:srgbClr val="0070C0"/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 </a:t>
            </a:r>
            <a:endParaRPr lang="en-US" altLang="ko-KR" sz="1000" u="sng" dirty="0">
              <a:solidFill>
                <a:srgbClr val="0070C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810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177</Words>
  <Application>Microsoft Office PowerPoint</Application>
  <PresentationFormat>화면 슬라이드 쇼(4:3)</PresentationFormat>
  <Paragraphs>59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08서울남산체 EB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권한아</cp:lastModifiedBy>
  <cp:revision>29</cp:revision>
  <dcterms:created xsi:type="dcterms:W3CDTF">2016-08-22T03:20:21Z</dcterms:created>
  <dcterms:modified xsi:type="dcterms:W3CDTF">2020-08-31T07:52:05Z</dcterms:modified>
</cp:coreProperties>
</file>